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4" r:id="rId1"/>
  </p:sldMasterIdLst>
  <p:notesMasterIdLst>
    <p:notesMasterId r:id="rId53"/>
  </p:notesMasterIdLst>
  <p:sldIdLst>
    <p:sldId id="256" r:id="rId2"/>
    <p:sldId id="430" r:id="rId3"/>
    <p:sldId id="451" r:id="rId4"/>
    <p:sldId id="452" r:id="rId5"/>
    <p:sldId id="458" r:id="rId6"/>
    <p:sldId id="454" r:id="rId7"/>
    <p:sldId id="456" r:id="rId8"/>
    <p:sldId id="464" r:id="rId9"/>
    <p:sldId id="465" r:id="rId10"/>
    <p:sldId id="466" r:id="rId11"/>
    <p:sldId id="467" r:id="rId12"/>
    <p:sldId id="450" r:id="rId13"/>
    <p:sldId id="468" r:id="rId14"/>
    <p:sldId id="431" r:id="rId15"/>
    <p:sldId id="440" r:id="rId16"/>
    <p:sldId id="441" r:id="rId17"/>
    <p:sldId id="442" r:id="rId18"/>
    <p:sldId id="443" r:id="rId19"/>
    <p:sldId id="444" r:id="rId20"/>
    <p:sldId id="446" r:id="rId21"/>
    <p:sldId id="447" r:id="rId22"/>
    <p:sldId id="449" r:id="rId23"/>
    <p:sldId id="445" r:id="rId24"/>
    <p:sldId id="469" r:id="rId25"/>
    <p:sldId id="432" r:id="rId26"/>
    <p:sldId id="433" r:id="rId27"/>
    <p:sldId id="434" r:id="rId28"/>
    <p:sldId id="435" r:id="rId29"/>
    <p:sldId id="436" r:id="rId30"/>
    <p:sldId id="437" r:id="rId31"/>
    <p:sldId id="438" r:id="rId32"/>
    <p:sldId id="439" r:id="rId33"/>
    <p:sldId id="470" r:id="rId34"/>
    <p:sldId id="472" r:id="rId35"/>
    <p:sldId id="473" r:id="rId36"/>
    <p:sldId id="474" r:id="rId37"/>
    <p:sldId id="475" r:id="rId38"/>
    <p:sldId id="521" r:id="rId39"/>
    <p:sldId id="520" r:id="rId40"/>
    <p:sldId id="523" r:id="rId41"/>
    <p:sldId id="522" r:id="rId42"/>
    <p:sldId id="525" r:id="rId43"/>
    <p:sldId id="524" r:id="rId44"/>
    <p:sldId id="513" r:id="rId45"/>
    <p:sldId id="514" r:id="rId46"/>
    <p:sldId id="517" r:id="rId47"/>
    <p:sldId id="515" r:id="rId48"/>
    <p:sldId id="516" r:id="rId49"/>
    <p:sldId id="519" r:id="rId50"/>
    <p:sldId id="512" r:id="rId51"/>
    <p:sldId id="429" r:id="rId52"/>
  </p:sldIdLst>
  <p:sldSz cx="9144000" cy="6858000" type="screen4x3"/>
  <p:notesSz cx="7315200" cy="9601200"/>
  <p:defaultTextStyle>
    <a:defPPr>
      <a:defRPr lang="en-US"/>
    </a:defPPr>
    <a:lvl1pPr algn="l" rtl="0" eaLnBrk="0" fontAlgn="base"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i="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i="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i="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i="1"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6FFFF"/>
    <a:srgbClr val="FFFFCC"/>
    <a:srgbClr val="000099"/>
    <a:srgbClr val="0066FF"/>
    <a:srgbClr val="FF6600"/>
    <a:srgbClr val="FF9900"/>
    <a:srgbClr val="BEDA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478" autoAdjust="0"/>
  </p:normalViewPr>
  <p:slideViewPr>
    <p:cSldViewPr>
      <p:cViewPr varScale="1">
        <p:scale>
          <a:sx n="102" d="100"/>
          <a:sy n="102" d="100"/>
        </p:scale>
        <p:origin x="188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i="0">
                <a:latin typeface="Arial" charset="0"/>
                <a:ea typeface="ＭＳ Ｐゴシック" pitchFamily="-112" charset="-128"/>
                <a:cs typeface="+mn-cs"/>
              </a:defRPr>
            </a:lvl1pPr>
          </a:lstStyle>
          <a:p>
            <a:pPr>
              <a:defRPr/>
            </a:pPr>
            <a:endParaRPr lang="en-US"/>
          </a:p>
        </p:txBody>
      </p:sp>
      <p:sp>
        <p:nvSpPr>
          <p:cNvPr id="9219"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i="0">
                <a:latin typeface="Arial" charset="0"/>
                <a:ea typeface="ＭＳ Ｐゴシック" pitchFamily="-112" charset="-128"/>
                <a:cs typeface="+mn-cs"/>
              </a:defRPr>
            </a:lvl1pPr>
          </a:lstStyle>
          <a:p>
            <a:pPr>
              <a:defRPr/>
            </a:pPr>
            <a:endParaRPr lang="en-US"/>
          </a:p>
        </p:txBody>
      </p:sp>
      <p:sp>
        <p:nvSpPr>
          <p:cNvPr id="922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2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9222"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i="0">
                <a:latin typeface="Arial" charset="0"/>
                <a:ea typeface="ＭＳ Ｐゴシック" pitchFamily="-112" charset="-128"/>
                <a:cs typeface="+mn-cs"/>
              </a:defRPr>
            </a:lvl1pPr>
          </a:lstStyle>
          <a:p>
            <a:pPr>
              <a:defRPr/>
            </a:pPr>
            <a:endParaRPr lang="en-US"/>
          </a:p>
        </p:txBody>
      </p:sp>
      <p:sp>
        <p:nvSpPr>
          <p:cNvPr id="9223"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i="0"/>
            </a:lvl1pPr>
          </a:lstStyle>
          <a:p>
            <a:pPr>
              <a:defRPr/>
            </a:pPr>
            <a:fld id="{DD10DD8F-8323-4041-98C6-A10AB1D8940C}" type="slidenum">
              <a:rPr lang="en-US"/>
              <a:pPr>
                <a:defRPr/>
              </a:pPr>
              <a:t>‹#›</a:t>
            </a:fld>
            <a:endParaRPr lang="en-US"/>
          </a:p>
        </p:txBody>
      </p:sp>
    </p:spTree>
    <p:extLst>
      <p:ext uri="{BB962C8B-B14F-4D97-AF65-F5344CB8AC3E}">
        <p14:creationId xmlns:p14="http://schemas.microsoft.com/office/powerpoint/2010/main" val="7998021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a:ln/>
        </p:spPr>
      </p:sp>
      <p:sp>
        <p:nvSpPr>
          <p:cNvPr id="11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a typeface="ＭＳ Ｐゴシック" panose="020B0600070205080204" pitchFamily="34" charset="-128"/>
            </a:endParaRPr>
          </a:p>
        </p:txBody>
      </p:sp>
      <p:sp>
        <p:nvSpPr>
          <p:cNvPr id="112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i="1">
                <a:solidFill>
                  <a:schemeClr val="tx1"/>
                </a:solidFill>
                <a:latin typeface="Arial" panose="020B0604020202020204" pitchFamily="34" charset="0"/>
                <a:ea typeface="ＭＳ Ｐゴシック" panose="020B0600070205080204" pitchFamily="34" charset="-128"/>
              </a:defRPr>
            </a:lvl1pPr>
            <a:lvl2pPr marL="742950" indent="-285750" defTabSz="966788">
              <a:defRPr sz="2400" i="1">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i="1">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i="1">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i="1">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916C31FF-1745-4899-855D-73F3485FD9FA}" type="slidenum">
              <a:rPr lang="en-US" sz="1300" i="0" smtClean="0"/>
              <a:pPr/>
              <a:t>1</a:t>
            </a:fld>
            <a:endParaRPr lang="en-US" sz="1300" i="0" smtClean="0"/>
          </a:p>
        </p:txBody>
      </p:sp>
    </p:spTree>
    <p:extLst>
      <p:ext uri="{BB962C8B-B14F-4D97-AF65-F5344CB8AC3E}">
        <p14:creationId xmlns:p14="http://schemas.microsoft.com/office/powerpoint/2010/main" val="4234987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a typeface="ＭＳ Ｐゴシック" panose="020B0600070205080204" pitchFamily="34" charset="-128"/>
            </a:endParaRPr>
          </a:p>
        </p:txBody>
      </p:sp>
      <p:sp>
        <p:nvSpPr>
          <p:cNvPr id="32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i="1">
                <a:solidFill>
                  <a:schemeClr val="tx1"/>
                </a:solidFill>
                <a:latin typeface="Arial" panose="020B0604020202020204" pitchFamily="34" charset="0"/>
                <a:ea typeface="ＭＳ Ｐゴシック" panose="020B0600070205080204" pitchFamily="34" charset="-128"/>
              </a:defRPr>
            </a:lvl1pPr>
            <a:lvl2pPr marL="742950" indent="-285750" defTabSz="966788">
              <a:defRPr sz="2400" i="1">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i="1">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i="1">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i="1">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9C127ED6-AB91-4E83-A270-70DA81913304}" type="slidenum">
              <a:rPr lang="en-CA" sz="1300" i="0" smtClean="0"/>
              <a:pPr/>
              <a:t>16</a:t>
            </a:fld>
            <a:endParaRPr lang="en-CA" sz="1300" i="0" smtClean="0"/>
          </a:p>
        </p:txBody>
      </p:sp>
    </p:spTree>
    <p:extLst>
      <p:ext uri="{BB962C8B-B14F-4D97-AF65-F5344CB8AC3E}">
        <p14:creationId xmlns:p14="http://schemas.microsoft.com/office/powerpoint/2010/main" val="4170552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smtClean="0">
                <a:latin typeface="Arial" panose="020B0604020202020204" pitchFamily="34" charset="0"/>
                <a:ea typeface="ＭＳ Ｐゴシック" panose="020B0600070205080204" pitchFamily="34" charset="-128"/>
              </a:rPr>
              <a:t>A cutscene or event scene (sometimes in-game cinematic or in-game movie) is a sequence in a video game over which the player has no or only limited control, breaking up the gameplay and used to advance the plot, strengthen the main character's development, introduce characters, and provide background information, atmosphere, dialogue, and clue</a:t>
            </a:r>
            <a:endParaRPr lang="en-US" smtClean="0">
              <a:latin typeface="Arial" panose="020B0604020202020204" pitchFamily="34" charset="0"/>
              <a:ea typeface="ＭＳ Ｐゴシック" panose="020B0600070205080204" pitchFamily="34" charset="-128"/>
            </a:endParaRPr>
          </a:p>
        </p:txBody>
      </p:sp>
      <p:sp>
        <p:nvSpPr>
          <p:cNvPr id="348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i="1">
                <a:solidFill>
                  <a:schemeClr val="tx1"/>
                </a:solidFill>
                <a:latin typeface="Arial" panose="020B0604020202020204" pitchFamily="34" charset="0"/>
                <a:ea typeface="ＭＳ Ｐゴシック" panose="020B0600070205080204" pitchFamily="34" charset="-128"/>
              </a:defRPr>
            </a:lvl1pPr>
            <a:lvl2pPr marL="742950" indent="-285750" defTabSz="966788">
              <a:defRPr sz="2400" i="1">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i="1">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i="1">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i="1">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F1D0ABAF-C8D3-4300-B58A-753C55FA4485}" type="slidenum">
              <a:rPr lang="en-CA" sz="1300" i="0" smtClean="0"/>
              <a:pPr/>
              <a:t>17</a:t>
            </a:fld>
            <a:endParaRPr lang="en-CA" sz="1300" i="0" smtClean="0"/>
          </a:p>
        </p:txBody>
      </p:sp>
    </p:spTree>
    <p:extLst>
      <p:ext uri="{BB962C8B-B14F-4D97-AF65-F5344CB8AC3E}">
        <p14:creationId xmlns:p14="http://schemas.microsoft.com/office/powerpoint/2010/main" val="606835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a typeface="ＭＳ Ｐゴシック" panose="020B0600070205080204" pitchFamily="34" charset="-128"/>
            </a:endParaRPr>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i="1">
                <a:solidFill>
                  <a:schemeClr val="tx1"/>
                </a:solidFill>
                <a:latin typeface="Arial" panose="020B0604020202020204" pitchFamily="34" charset="0"/>
                <a:ea typeface="ＭＳ Ｐゴシック" panose="020B0600070205080204" pitchFamily="34" charset="-128"/>
              </a:defRPr>
            </a:lvl1pPr>
            <a:lvl2pPr marL="742950" indent="-285750" defTabSz="966788">
              <a:defRPr sz="2400" i="1">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i="1">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i="1">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i="1">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4A678B95-C1E7-4640-8DC2-69442F19BFCB}" type="slidenum">
              <a:rPr lang="en-CA" sz="1300" i="0" smtClean="0"/>
              <a:pPr/>
              <a:t>18</a:t>
            </a:fld>
            <a:endParaRPr lang="en-CA" sz="1300" i="0" smtClean="0"/>
          </a:p>
        </p:txBody>
      </p:sp>
    </p:spTree>
    <p:extLst>
      <p:ext uri="{BB962C8B-B14F-4D97-AF65-F5344CB8AC3E}">
        <p14:creationId xmlns:p14="http://schemas.microsoft.com/office/powerpoint/2010/main" val="1560174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anose="020B0604020202020204" pitchFamily="34" charset="0"/>
                <a:ea typeface="ＭＳ Ｐゴシック" panose="020B0600070205080204" pitchFamily="34" charset="-128"/>
              </a:rPr>
              <a:t>Final fantasy, metal gear solid</a:t>
            </a:r>
          </a:p>
        </p:txBody>
      </p:sp>
      <p:sp>
        <p:nvSpPr>
          <p:cNvPr id="389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i="1">
                <a:solidFill>
                  <a:schemeClr val="tx1"/>
                </a:solidFill>
                <a:latin typeface="Arial" panose="020B0604020202020204" pitchFamily="34" charset="0"/>
                <a:ea typeface="ＭＳ Ｐゴシック" panose="020B0600070205080204" pitchFamily="34" charset="-128"/>
              </a:defRPr>
            </a:lvl1pPr>
            <a:lvl2pPr marL="742950" indent="-285750" defTabSz="966788">
              <a:defRPr sz="2400" i="1">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i="1">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i="1">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i="1">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B0BC4DE6-7500-4F90-AA89-D03A56AADF8A}" type="slidenum">
              <a:rPr lang="en-CA" sz="1300" i="0" smtClean="0"/>
              <a:pPr/>
              <a:t>19</a:t>
            </a:fld>
            <a:endParaRPr lang="en-CA" sz="1300" i="0" smtClean="0"/>
          </a:p>
        </p:txBody>
      </p:sp>
    </p:spTree>
    <p:extLst>
      <p:ext uri="{BB962C8B-B14F-4D97-AF65-F5344CB8AC3E}">
        <p14:creationId xmlns:p14="http://schemas.microsoft.com/office/powerpoint/2010/main" val="888068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anose="020B0604020202020204" pitchFamily="34" charset="0"/>
              <a:ea typeface="ＭＳ Ｐゴシック" panose="020B0600070205080204" pitchFamily="34" charset="-128"/>
            </a:endParaRPr>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i="1">
                <a:solidFill>
                  <a:schemeClr val="tx1"/>
                </a:solidFill>
                <a:latin typeface="Arial" panose="020B0604020202020204" pitchFamily="34" charset="0"/>
                <a:ea typeface="ＭＳ Ｐゴシック" panose="020B0600070205080204" pitchFamily="34" charset="-128"/>
              </a:defRPr>
            </a:lvl1pPr>
            <a:lvl2pPr marL="742950" indent="-285750" defTabSz="966788">
              <a:defRPr sz="2400" i="1">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i="1">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i="1">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i="1">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5D9E9543-592E-4FF8-99EA-C57CED627F09}" type="slidenum">
              <a:rPr lang="en-CA" sz="1300" i="0" smtClean="0"/>
              <a:pPr/>
              <a:t>20</a:t>
            </a:fld>
            <a:endParaRPr lang="en-CA" sz="1300" i="0" smtClean="0"/>
          </a:p>
        </p:txBody>
      </p:sp>
    </p:spTree>
    <p:extLst>
      <p:ext uri="{BB962C8B-B14F-4D97-AF65-F5344CB8AC3E}">
        <p14:creationId xmlns:p14="http://schemas.microsoft.com/office/powerpoint/2010/main" val="3842852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smtClean="0">
                <a:latin typeface="Arial" panose="020B0604020202020204" pitchFamily="34" charset="0"/>
                <a:ea typeface="ＭＳ Ｐゴシック" panose="020B0600070205080204" pitchFamily="34" charset="-128"/>
              </a:rPr>
              <a:t>First-person shooter (FPS) is a video game genre centered on gun and projectile weapon-based combat through a first-person perspective; that is, the player experiences the action through the eyes of the protagonist</a:t>
            </a:r>
          </a:p>
          <a:p>
            <a:endParaRPr lang="en-US" smtClean="0">
              <a:latin typeface="Arial" panose="020B0604020202020204" pitchFamily="34" charset="0"/>
              <a:ea typeface="ＭＳ Ｐゴシック" panose="020B0600070205080204" pitchFamily="34" charset="-128"/>
            </a:endParaRPr>
          </a:p>
        </p:txBody>
      </p:sp>
      <p:sp>
        <p:nvSpPr>
          <p:cNvPr id="43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i="1">
                <a:solidFill>
                  <a:schemeClr val="tx1"/>
                </a:solidFill>
                <a:latin typeface="Arial" panose="020B0604020202020204" pitchFamily="34" charset="0"/>
                <a:ea typeface="ＭＳ Ｐゴシック" panose="020B0600070205080204" pitchFamily="34" charset="-128"/>
              </a:defRPr>
            </a:lvl1pPr>
            <a:lvl2pPr marL="742950" indent="-285750" defTabSz="966788">
              <a:defRPr sz="2400" i="1">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i="1">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i="1">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i="1">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8A1DEA2C-F75B-46B4-AF71-4D74B3392C6F}" type="slidenum">
              <a:rPr lang="en-CA" sz="1300" i="0" smtClean="0"/>
              <a:pPr/>
              <a:t>21</a:t>
            </a:fld>
            <a:endParaRPr lang="en-CA" sz="1300" i="0" smtClean="0"/>
          </a:p>
        </p:txBody>
      </p:sp>
    </p:spTree>
    <p:extLst>
      <p:ext uri="{BB962C8B-B14F-4D97-AF65-F5344CB8AC3E}">
        <p14:creationId xmlns:p14="http://schemas.microsoft.com/office/powerpoint/2010/main" val="3399446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a typeface="ＭＳ Ｐゴシック" panose="020B0600070205080204" pitchFamily="34" charset="-128"/>
            </a:endParaRPr>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i="1">
                <a:solidFill>
                  <a:schemeClr val="tx1"/>
                </a:solidFill>
                <a:latin typeface="Arial" panose="020B0604020202020204" pitchFamily="34" charset="0"/>
                <a:ea typeface="ＭＳ Ｐゴシック" panose="020B0600070205080204" pitchFamily="34" charset="-128"/>
              </a:defRPr>
            </a:lvl1pPr>
            <a:lvl2pPr marL="742950" indent="-285750" defTabSz="966788">
              <a:defRPr sz="2400" i="1">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i="1">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i="1">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i="1">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6894610B-59C0-47E1-91D0-EF5533CF336D}" type="slidenum">
              <a:rPr lang="en-CA" sz="1300" i="0" smtClean="0"/>
              <a:pPr/>
              <a:t>22</a:t>
            </a:fld>
            <a:endParaRPr lang="en-CA" sz="1300" i="0" smtClean="0"/>
          </a:p>
        </p:txBody>
      </p:sp>
    </p:spTree>
    <p:extLst>
      <p:ext uri="{BB962C8B-B14F-4D97-AF65-F5344CB8AC3E}">
        <p14:creationId xmlns:p14="http://schemas.microsoft.com/office/powerpoint/2010/main" val="878703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smtClean="0">
                <a:latin typeface="Arial" panose="020B0604020202020204" pitchFamily="34" charset="0"/>
                <a:ea typeface="ＭＳ Ｐゴシック" panose="020B0600070205080204" pitchFamily="34" charset="-128"/>
              </a:rPr>
              <a:t>The Walk of Game was a year-round attraction in the United States honoring the icons and pioneers of the video game industry, and was located inside Metreon, an entertainment shopping center in San Francisco, California. It noted the most influential game characters of that year.</a:t>
            </a:r>
            <a:endParaRPr lang="en-US" smtClean="0">
              <a:latin typeface="Arial" panose="020B0604020202020204" pitchFamily="34" charset="0"/>
              <a:ea typeface="ＭＳ Ｐゴシック" panose="020B0600070205080204" pitchFamily="34" charset="-128"/>
            </a:endParaRPr>
          </a:p>
        </p:txBody>
      </p:sp>
      <p:sp>
        <p:nvSpPr>
          <p:cNvPr id="471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i="1">
                <a:solidFill>
                  <a:schemeClr val="tx1"/>
                </a:solidFill>
                <a:latin typeface="Arial" panose="020B0604020202020204" pitchFamily="34" charset="0"/>
                <a:ea typeface="ＭＳ Ｐゴシック" panose="020B0600070205080204" pitchFamily="34" charset="-128"/>
              </a:defRPr>
            </a:lvl1pPr>
            <a:lvl2pPr marL="742950" indent="-285750" defTabSz="966788">
              <a:defRPr sz="2400" i="1">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i="1">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i="1">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i="1">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1DC873DB-F33C-4713-A681-9698EE25BAED}" type="slidenum">
              <a:rPr lang="en-CA" sz="1300" i="0" smtClean="0"/>
              <a:pPr/>
              <a:t>23</a:t>
            </a:fld>
            <a:endParaRPr lang="en-CA" sz="1300" i="0" smtClean="0"/>
          </a:p>
        </p:txBody>
      </p:sp>
    </p:spTree>
    <p:extLst>
      <p:ext uri="{BB962C8B-B14F-4D97-AF65-F5344CB8AC3E}">
        <p14:creationId xmlns:p14="http://schemas.microsoft.com/office/powerpoint/2010/main" val="3933909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i="1">
                <a:solidFill>
                  <a:schemeClr val="tx1"/>
                </a:solidFill>
                <a:latin typeface="Arial" panose="020B0604020202020204" pitchFamily="34" charset="0"/>
                <a:ea typeface="ＭＳ Ｐゴシック" panose="020B0600070205080204" pitchFamily="34" charset="-128"/>
              </a:defRPr>
            </a:lvl1pPr>
            <a:lvl2pPr marL="742950" indent="-285750" defTabSz="966788">
              <a:defRPr sz="2400" i="1">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i="1">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i="1">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i="1">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CCD5E3FB-5DB6-4ACB-A3F5-0F2FA1737FE6}" type="slidenum">
              <a:rPr lang="en-US" sz="1200" i="0" smtClean="0">
                <a:latin typeface="Times" panose="02020603050405020304" pitchFamily="18" charset="0"/>
              </a:rPr>
              <a:pPr/>
              <a:t>38</a:t>
            </a:fld>
            <a:endParaRPr lang="en-US" sz="1200" i="0" smtClean="0">
              <a:latin typeface="Times" panose="02020603050405020304" pitchFamily="18" charset="0"/>
            </a:endParaRPr>
          </a:p>
        </p:txBody>
      </p:sp>
      <p:sp>
        <p:nvSpPr>
          <p:cNvPr id="63491" name="Rectangle 2"/>
          <p:cNvSpPr>
            <a:spLocks noGrp="1" noRot="1" noChangeAspect="1" noChangeArrowheads="1" noTextEdit="1"/>
          </p:cNvSpPr>
          <p:nvPr>
            <p:ph type="sldImg"/>
          </p:nvPr>
        </p:nvSpPr>
        <p:spPr>
          <a:solidFill>
            <a:srgbClr val="FFFFFF"/>
          </a:solidFill>
          <a:ln/>
        </p:spPr>
      </p:sp>
      <p:sp>
        <p:nvSpPr>
          <p:cNvPr id="6349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375990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i="1">
                <a:solidFill>
                  <a:schemeClr val="tx1"/>
                </a:solidFill>
                <a:latin typeface="Arial" panose="020B0604020202020204" pitchFamily="34" charset="0"/>
                <a:ea typeface="ＭＳ Ｐゴシック" panose="020B0600070205080204" pitchFamily="34" charset="-128"/>
              </a:defRPr>
            </a:lvl1pPr>
            <a:lvl2pPr marL="742950" indent="-285750" defTabSz="966788">
              <a:defRPr sz="2400" i="1">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i="1">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i="1">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i="1">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FC4EDA4B-0C3E-44BE-BAB1-9EB7ABFB58A0}" type="slidenum">
              <a:rPr lang="en-US" sz="1200" i="0" smtClean="0">
                <a:latin typeface="Times" panose="02020603050405020304" pitchFamily="18" charset="0"/>
              </a:rPr>
              <a:pPr/>
              <a:t>39</a:t>
            </a:fld>
            <a:endParaRPr lang="en-US" sz="1200" i="0" smtClean="0">
              <a:latin typeface="Times" panose="02020603050405020304" pitchFamily="18" charset="0"/>
            </a:endParaRPr>
          </a:p>
        </p:txBody>
      </p:sp>
      <p:sp>
        <p:nvSpPr>
          <p:cNvPr id="65539" name="Rectangle 2"/>
          <p:cNvSpPr>
            <a:spLocks noGrp="1" noRot="1" noChangeAspect="1" noChangeArrowheads="1" noTextEdit="1"/>
          </p:cNvSpPr>
          <p:nvPr>
            <p:ph type="sldImg"/>
          </p:nvPr>
        </p:nvSpPr>
        <p:spPr>
          <a:solidFill>
            <a:srgbClr val="FFFFFF"/>
          </a:solidFill>
          <a:ln/>
        </p:spPr>
      </p:sp>
      <p:sp>
        <p:nvSpPr>
          <p:cNvPr id="655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306650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a:defRPr/>
            </a:pPr>
            <a:fld id="{DD10DD8F-8323-4041-98C6-A10AB1D8940C}" type="slidenum">
              <a:rPr lang="en-US" smtClean="0"/>
              <a:pPr>
                <a:defRPr/>
              </a:pPr>
              <a:t>3</a:t>
            </a:fld>
            <a:endParaRPr lang="en-US"/>
          </a:p>
        </p:txBody>
      </p:sp>
    </p:spTree>
    <p:extLst>
      <p:ext uri="{BB962C8B-B14F-4D97-AF65-F5344CB8AC3E}">
        <p14:creationId xmlns:p14="http://schemas.microsoft.com/office/powerpoint/2010/main" val="1101199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i="1">
                <a:solidFill>
                  <a:schemeClr val="tx1"/>
                </a:solidFill>
                <a:latin typeface="Arial" panose="020B0604020202020204" pitchFamily="34" charset="0"/>
                <a:ea typeface="ＭＳ Ｐゴシック" panose="020B0600070205080204" pitchFamily="34" charset="-128"/>
              </a:defRPr>
            </a:lvl1pPr>
            <a:lvl2pPr marL="742950" indent="-285750" defTabSz="966788">
              <a:defRPr sz="2400" i="1">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i="1">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i="1">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i="1">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35222664-44FD-49C0-A053-4409D93B6B7E}" type="slidenum">
              <a:rPr lang="en-US" sz="1200" i="0" smtClean="0">
                <a:latin typeface="Times" panose="02020603050405020304" pitchFamily="18" charset="0"/>
              </a:rPr>
              <a:pPr/>
              <a:t>40</a:t>
            </a:fld>
            <a:endParaRPr lang="en-US" sz="1200" i="0" smtClean="0">
              <a:latin typeface="Times" panose="02020603050405020304" pitchFamily="18" charset="0"/>
            </a:endParaRPr>
          </a:p>
        </p:txBody>
      </p:sp>
      <p:sp>
        <p:nvSpPr>
          <p:cNvPr id="67587" name="Rectangle 2"/>
          <p:cNvSpPr>
            <a:spLocks noGrp="1" noRot="1" noChangeAspect="1" noChangeArrowheads="1" noTextEdit="1"/>
          </p:cNvSpPr>
          <p:nvPr>
            <p:ph type="sldImg"/>
          </p:nvPr>
        </p:nvSpPr>
        <p:spPr>
          <a:solidFill>
            <a:srgbClr val="FFFFFF"/>
          </a:solidFill>
          <a:ln/>
        </p:spPr>
      </p:sp>
      <p:sp>
        <p:nvSpPr>
          <p:cNvPr id="6758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447257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i="1">
                <a:solidFill>
                  <a:schemeClr val="tx1"/>
                </a:solidFill>
                <a:latin typeface="Arial" panose="020B0604020202020204" pitchFamily="34" charset="0"/>
                <a:ea typeface="ＭＳ Ｐゴシック" panose="020B0600070205080204" pitchFamily="34" charset="-128"/>
              </a:defRPr>
            </a:lvl1pPr>
            <a:lvl2pPr marL="742950" indent="-285750" defTabSz="966788">
              <a:defRPr sz="2400" i="1">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i="1">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i="1">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i="1">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F9FD0179-EFEB-489C-9872-AAF092C4D62C}" type="slidenum">
              <a:rPr lang="en-US" sz="1200" i="0" smtClean="0">
                <a:latin typeface="Times" panose="02020603050405020304" pitchFamily="18" charset="0"/>
              </a:rPr>
              <a:pPr/>
              <a:t>41</a:t>
            </a:fld>
            <a:endParaRPr lang="en-US" sz="1200" i="0" smtClean="0">
              <a:latin typeface="Times" panose="02020603050405020304" pitchFamily="18" charset="0"/>
            </a:endParaRPr>
          </a:p>
        </p:txBody>
      </p:sp>
      <p:sp>
        <p:nvSpPr>
          <p:cNvPr id="69635" name="Rectangle 2"/>
          <p:cNvSpPr>
            <a:spLocks noGrp="1" noRot="1" noChangeAspect="1" noChangeArrowheads="1" noTextEdit="1"/>
          </p:cNvSpPr>
          <p:nvPr>
            <p:ph type="sldImg"/>
          </p:nvPr>
        </p:nvSpPr>
        <p:spPr>
          <a:solidFill>
            <a:srgbClr val="FFFFFF"/>
          </a:solidFill>
          <a:ln/>
        </p:spPr>
      </p:sp>
      <p:sp>
        <p:nvSpPr>
          <p:cNvPr id="696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036054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i="1">
                <a:solidFill>
                  <a:schemeClr val="tx1"/>
                </a:solidFill>
                <a:latin typeface="Arial" panose="020B0604020202020204" pitchFamily="34" charset="0"/>
                <a:ea typeface="ＭＳ Ｐゴシック" panose="020B0600070205080204" pitchFamily="34" charset="-128"/>
              </a:defRPr>
            </a:lvl1pPr>
            <a:lvl2pPr marL="742950" indent="-285750" defTabSz="966788">
              <a:defRPr sz="2400" i="1">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i="1">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i="1">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i="1">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E355182F-F0BF-4E6A-B3FA-998BCDF57453}" type="slidenum">
              <a:rPr lang="en-US" sz="1200" i="0" smtClean="0">
                <a:latin typeface="Times" panose="02020603050405020304" pitchFamily="18" charset="0"/>
              </a:rPr>
              <a:pPr/>
              <a:t>42</a:t>
            </a:fld>
            <a:endParaRPr lang="en-US" sz="1200" i="0" smtClean="0">
              <a:latin typeface="Times" panose="02020603050405020304" pitchFamily="18" charset="0"/>
            </a:endParaRPr>
          </a:p>
        </p:txBody>
      </p:sp>
      <p:sp>
        <p:nvSpPr>
          <p:cNvPr id="71683" name="Rectangle 2"/>
          <p:cNvSpPr>
            <a:spLocks noGrp="1" noRot="1" noChangeAspect="1" noChangeArrowheads="1" noTextEdit="1"/>
          </p:cNvSpPr>
          <p:nvPr>
            <p:ph type="sldImg"/>
          </p:nvPr>
        </p:nvSpPr>
        <p:spPr>
          <a:solidFill>
            <a:srgbClr val="FFFFFF"/>
          </a:solidFill>
          <a:ln/>
        </p:spPr>
      </p:sp>
      <p:sp>
        <p:nvSpPr>
          <p:cNvPr id="7168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317243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i="1">
                <a:solidFill>
                  <a:schemeClr val="tx1"/>
                </a:solidFill>
                <a:latin typeface="Arial" panose="020B0604020202020204" pitchFamily="34" charset="0"/>
                <a:ea typeface="ＭＳ Ｐゴシック" panose="020B0600070205080204" pitchFamily="34" charset="-128"/>
              </a:defRPr>
            </a:lvl1pPr>
            <a:lvl2pPr marL="742950" indent="-285750" defTabSz="966788">
              <a:defRPr sz="2400" i="1">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i="1">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i="1">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i="1">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80871248-956F-4330-A1AC-269FA5860EEC}" type="slidenum">
              <a:rPr lang="en-US" sz="1200" i="0" smtClean="0">
                <a:latin typeface="Times" panose="02020603050405020304" pitchFamily="18" charset="0"/>
              </a:rPr>
              <a:pPr/>
              <a:t>43</a:t>
            </a:fld>
            <a:endParaRPr lang="en-US" sz="1200" i="0" smtClean="0">
              <a:latin typeface="Times" panose="02020603050405020304" pitchFamily="18" charset="0"/>
            </a:endParaRPr>
          </a:p>
        </p:txBody>
      </p:sp>
      <p:sp>
        <p:nvSpPr>
          <p:cNvPr id="73731" name="Rectangle 2"/>
          <p:cNvSpPr>
            <a:spLocks noGrp="1" noRot="1" noChangeAspect="1" noChangeArrowheads="1" noTextEdit="1"/>
          </p:cNvSpPr>
          <p:nvPr>
            <p:ph type="sldImg"/>
          </p:nvPr>
        </p:nvSpPr>
        <p:spPr>
          <a:solidFill>
            <a:srgbClr val="FFFFFF"/>
          </a:solidFill>
          <a:ln/>
        </p:spPr>
      </p:sp>
      <p:sp>
        <p:nvSpPr>
          <p:cNvPr id="7373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525534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i="1">
                <a:solidFill>
                  <a:schemeClr val="tx1"/>
                </a:solidFill>
                <a:latin typeface="Arial" panose="020B0604020202020204" pitchFamily="34" charset="0"/>
                <a:ea typeface="ＭＳ Ｐゴシック" panose="020B0600070205080204" pitchFamily="34" charset="-128"/>
              </a:defRPr>
            </a:lvl1pPr>
            <a:lvl2pPr marL="742950" indent="-285750" defTabSz="966788">
              <a:defRPr sz="2400" i="1">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i="1">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i="1">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i="1">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52FE8F20-2AC0-42E5-9830-2CFBAD525A07}" type="slidenum">
              <a:rPr lang="en-US" sz="1200" i="0" smtClean="0">
                <a:latin typeface="Times" panose="02020603050405020304" pitchFamily="18" charset="0"/>
              </a:rPr>
              <a:pPr/>
              <a:t>44</a:t>
            </a:fld>
            <a:endParaRPr lang="en-US" sz="1200" i="0" smtClean="0">
              <a:latin typeface="Times" panose="02020603050405020304" pitchFamily="18" charset="0"/>
            </a:endParaRPr>
          </a:p>
        </p:txBody>
      </p:sp>
      <p:sp>
        <p:nvSpPr>
          <p:cNvPr id="75779" name="Rectangle 2"/>
          <p:cNvSpPr>
            <a:spLocks noGrp="1" noRot="1" noChangeAspect="1" noChangeArrowheads="1" noTextEdit="1"/>
          </p:cNvSpPr>
          <p:nvPr>
            <p:ph type="sldImg"/>
          </p:nvPr>
        </p:nvSpPr>
        <p:spPr>
          <a:solidFill>
            <a:srgbClr val="FFFFFF"/>
          </a:solidFill>
          <a:ln/>
        </p:spPr>
      </p:sp>
      <p:sp>
        <p:nvSpPr>
          <p:cNvPr id="7578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197231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i="1">
                <a:solidFill>
                  <a:schemeClr val="tx1"/>
                </a:solidFill>
                <a:latin typeface="Arial" panose="020B0604020202020204" pitchFamily="34" charset="0"/>
                <a:ea typeface="ＭＳ Ｐゴシック" panose="020B0600070205080204" pitchFamily="34" charset="-128"/>
              </a:defRPr>
            </a:lvl1pPr>
            <a:lvl2pPr marL="742950" indent="-285750" defTabSz="966788">
              <a:defRPr sz="2400" i="1">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i="1">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i="1">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i="1">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C123DD0A-FBDE-45EA-AB6B-2F8403746BB5}" type="slidenum">
              <a:rPr lang="en-US" sz="1200" i="0" smtClean="0">
                <a:latin typeface="Times" panose="02020603050405020304" pitchFamily="18" charset="0"/>
              </a:rPr>
              <a:pPr/>
              <a:t>45</a:t>
            </a:fld>
            <a:endParaRPr lang="en-US" sz="1200" i="0" smtClean="0">
              <a:latin typeface="Times" panose="02020603050405020304" pitchFamily="18" charset="0"/>
            </a:endParaRPr>
          </a:p>
        </p:txBody>
      </p:sp>
      <p:sp>
        <p:nvSpPr>
          <p:cNvPr id="77827" name="Rectangle 2"/>
          <p:cNvSpPr>
            <a:spLocks noGrp="1" noRot="1" noChangeAspect="1" noChangeArrowheads="1" noTextEdit="1"/>
          </p:cNvSpPr>
          <p:nvPr>
            <p:ph type="sldImg"/>
          </p:nvPr>
        </p:nvSpPr>
        <p:spPr>
          <a:solidFill>
            <a:srgbClr val="FFFFFF"/>
          </a:solidFill>
          <a:ln/>
        </p:spPr>
      </p:sp>
      <p:sp>
        <p:nvSpPr>
          <p:cNvPr id="7782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730363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i="1">
                <a:solidFill>
                  <a:schemeClr val="tx1"/>
                </a:solidFill>
                <a:latin typeface="Arial" panose="020B0604020202020204" pitchFamily="34" charset="0"/>
                <a:ea typeface="ＭＳ Ｐゴシック" panose="020B0600070205080204" pitchFamily="34" charset="-128"/>
              </a:defRPr>
            </a:lvl1pPr>
            <a:lvl2pPr marL="742950" indent="-285750" defTabSz="966788">
              <a:defRPr sz="2400" i="1">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i="1">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i="1">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i="1">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06D260AB-78C3-4843-BC2C-16D60E9E7BE7}" type="slidenum">
              <a:rPr lang="en-US" sz="1200" i="0" smtClean="0">
                <a:latin typeface="Times" panose="02020603050405020304" pitchFamily="18" charset="0"/>
              </a:rPr>
              <a:pPr/>
              <a:t>46</a:t>
            </a:fld>
            <a:endParaRPr lang="en-US" sz="1200" i="0" smtClean="0">
              <a:latin typeface="Times" panose="02020603050405020304" pitchFamily="18" charset="0"/>
            </a:endParaRPr>
          </a:p>
        </p:txBody>
      </p:sp>
      <p:sp>
        <p:nvSpPr>
          <p:cNvPr id="79875" name="Rectangle 2"/>
          <p:cNvSpPr>
            <a:spLocks noGrp="1" noRot="1" noChangeAspect="1" noChangeArrowheads="1" noTextEdit="1"/>
          </p:cNvSpPr>
          <p:nvPr>
            <p:ph type="sldImg"/>
          </p:nvPr>
        </p:nvSpPr>
        <p:spPr>
          <a:solidFill>
            <a:srgbClr val="FFFFFF"/>
          </a:solidFill>
          <a:ln/>
        </p:spPr>
      </p:sp>
      <p:sp>
        <p:nvSpPr>
          <p:cNvPr id="798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3301733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i="1">
                <a:solidFill>
                  <a:schemeClr val="tx1"/>
                </a:solidFill>
                <a:latin typeface="Arial" panose="020B0604020202020204" pitchFamily="34" charset="0"/>
                <a:ea typeface="ＭＳ Ｐゴシック" panose="020B0600070205080204" pitchFamily="34" charset="-128"/>
              </a:defRPr>
            </a:lvl1pPr>
            <a:lvl2pPr marL="742950" indent="-285750" defTabSz="966788">
              <a:defRPr sz="2400" i="1">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i="1">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i="1">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i="1">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6629C6F7-3F8F-41E8-B9BD-BC42289A09DB}" type="slidenum">
              <a:rPr lang="en-US" sz="1200" i="0" smtClean="0">
                <a:latin typeface="Times" panose="02020603050405020304" pitchFamily="18" charset="0"/>
              </a:rPr>
              <a:pPr/>
              <a:t>47</a:t>
            </a:fld>
            <a:endParaRPr lang="en-US" sz="1200" i="0" smtClean="0">
              <a:latin typeface="Times" panose="02020603050405020304" pitchFamily="18" charset="0"/>
            </a:endParaRPr>
          </a:p>
        </p:txBody>
      </p:sp>
      <p:sp>
        <p:nvSpPr>
          <p:cNvPr id="81923" name="Rectangle 1026"/>
          <p:cNvSpPr>
            <a:spLocks noGrp="1" noRot="1" noChangeAspect="1" noChangeArrowheads="1" noTextEdit="1"/>
          </p:cNvSpPr>
          <p:nvPr>
            <p:ph type="sldImg"/>
          </p:nvPr>
        </p:nvSpPr>
        <p:spPr>
          <a:solidFill>
            <a:srgbClr val="FFFFFF"/>
          </a:solidFill>
          <a:ln/>
        </p:spPr>
      </p:sp>
      <p:sp>
        <p:nvSpPr>
          <p:cNvPr id="81924"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5719654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i="1">
                <a:solidFill>
                  <a:schemeClr val="tx1"/>
                </a:solidFill>
                <a:latin typeface="Arial" panose="020B0604020202020204" pitchFamily="34" charset="0"/>
                <a:ea typeface="ＭＳ Ｐゴシック" panose="020B0600070205080204" pitchFamily="34" charset="-128"/>
              </a:defRPr>
            </a:lvl1pPr>
            <a:lvl2pPr marL="742950" indent="-285750" defTabSz="966788">
              <a:defRPr sz="2400" i="1">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i="1">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i="1">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i="1">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D42E4336-70D9-4F1E-AE4C-998BF9386FB1}" type="slidenum">
              <a:rPr lang="en-US" sz="1200" i="0" smtClean="0">
                <a:latin typeface="Times" panose="02020603050405020304" pitchFamily="18" charset="0"/>
              </a:rPr>
              <a:pPr/>
              <a:t>48</a:t>
            </a:fld>
            <a:endParaRPr lang="en-US" sz="1200" i="0" smtClean="0">
              <a:latin typeface="Times" panose="02020603050405020304" pitchFamily="18" charset="0"/>
            </a:endParaRPr>
          </a:p>
        </p:txBody>
      </p:sp>
      <p:sp>
        <p:nvSpPr>
          <p:cNvPr id="83971" name="Rectangle 2"/>
          <p:cNvSpPr>
            <a:spLocks noGrp="1" noRot="1" noChangeAspect="1" noChangeArrowheads="1" noTextEdit="1"/>
          </p:cNvSpPr>
          <p:nvPr>
            <p:ph type="sldImg"/>
          </p:nvPr>
        </p:nvSpPr>
        <p:spPr>
          <a:solidFill>
            <a:srgbClr val="FFFFFF"/>
          </a:solidFill>
          <a:ln/>
        </p:spPr>
      </p:sp>
      <p:sp>
        <p:nvSpPr>
          <p:cNvPr id="8397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255400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i="1">
                <a:solidFill>
                  <a:schemeClr val="tx1"/>
                </a:solidFill>
                <a:latin typeface="Arial" panose="020B0604020202020204" pitchFamily="34" charset="0"/>
                <a:ea typeface="ＭＳ Ｐゴシック" panose="020B0600070205080204" pitchFamily="34" charset="-128"/>
              </a:defRPr>
            </a:lvl1pPr>
            <a:lvl2pPr marL="742950" indent="-285750" defTabSz="966788">
              <a:defRPr sz="2400" i="1">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i="1">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i="1">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i="1">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949933C7-9F35-49F0-9BFF-68B28C1E6C94}" type="slidenum">
              <a:rPr lang="en-US" sz="1200" i="0" smtClean="0">
                <a:latin typeface="Times" panose="02020603050405020304" pitchFamily="18" charset="0"/>
              </a:rPr>
              <a:pPr/>
              <a:t>49</a:t>
            </a:fld>
            <a:endParaRPr lang="en-US" sz="1200" i="0" smtClean="0">
              <a:latin typeface="Times" panose="02020603050405020304" pitchFamily="18" charset="0"/>
            </a:endParaRPr>
          </a:p>
        </p:txBody>
      </p:sp>
      <p:sp>
        <p:nvSpPr>
          <p:cNvPr id="86019" name="Rectangle 2"/>
          <p:cNvSpPr>
            <a:spLocks noGrp="1" noRot="1" noChangeAspect="1" noChangeArrowheads="1" noTextEdit="1"/>
          </p:cNvSpPr>
          <p:nvPr>
            <p:ph type="sldImg"/>
          </p:nvPr>
        </p:nvSpPr>
        <p:spPr>
          <a:solidFill>
            <a:srgbClr val="FFFFFF"/>
          </a:solidFill>
          <a:ln/>
        </p:spPr>
      </p:sp>
      <p:sp>
        <p:nvSpPr>
          <p:cNvPr id="860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195215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a:defRPr/>
            </a:pPr>
            <a:fld id="{DD10DD8F-8323-4041-98C6-A10AB1D8940C}" type="slidenum">
              <a:rPr lang="en-US" smtClean="0"/>
              <a:pPr>
                <a:defRPr/>
              </a:pPr>
              <a:t>4</a:t>
            </a:fld>
            <a:endParaRPr lang="en-US"/>
          </a:p>
        </p:txBody>
      </p:sp>
    </p:spTree>
    <p:extLst>
      <p:ext uri="{BB962C8B-B14F-4D97-AF65-F5344CB8AC3E}">
        <p14:creationId xmlns:p14="http://schemas.microsoft.com/office/powerpoint/2010/main" val="1996945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smtClean="0">
              <a:latin typeface="Arial" panose="020B0604020202020204" pitchFamily="34" charset="0"/>
              <a:ea typeface="ＭＳ Ｐゴシック" panose="020B0600070205080204" pitchFamily="34" charset="-128"/>
            </a:endParaRPr>
          </a:p>
        </p:txBody>
      </p:sp>
      <p:sp>
        <p:nvSpPr>
          <p:cNvPr id="20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i="1">
                <a:solidFill>
                  <a:schemeClr val="tx1"/>
                </a:solidFill>
                <a:latin typeface="Arial" panose="020B0604020202020204" pitchFamily="34" charset="0"/>
                <a:ea typeface="ＭＳ Ｐゴシック" panose="020B0600070205080204" pitchFamily="34" charset="-128"/>
              </a:defRPr>
            </a:lvl1pPr>
            <a:lvl2pPr marL="742950" indent="-285750" defTabSz="966788">
              <a:defRPr sz="2400" i="1">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i="1">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i="1">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i="1">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BA7E5656-96FC-4A23-98FF-8655FBEDF571}" type="slidenum">
              <a:rPr lang="en-US" sz="1300" i="0" smtClean="0"/>
              <a:pPr/>
              <a:t>9</a:t>
            </a:fld>
            <a:endParaRPr lang="en-US" sz="1300" i="0" smtClean="0"/>
          </a:p>
        </p:txBody>
      </p:sp>
    </p:spTree>
    <p:extLst>
      <p:ext uri="{BB962C8B-B14F-4D97-AF65-F5344CB8AC3E}">
        <p14:creationId xmlns:p14="http://schemas.microsoft.com/office/powerpoint/2010/main" val="2576847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smtClean="0">
              <a:latin typeface="Arial" panose="020B0604020202020204" pitchFamily="34" charset="0"/>
              <a:ea typeface="ＭＳ Ｐゴシック" panose="020B0600070205080204" pitchFamily="34" charset="-128"/>
            </a:endParaRP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i="1">
                <a:solidFill>
                  <a:schemeClr val="tx1"/>
                </a:solidFill>
                <a:latin typeface="Arial" panose="020B0604020202020204" pitchFamily="34" charset="0"/>
                <a:ea typeface="ＭＳ Ｐゴシック" panose="020B0600070205080204" pitchFamily="34" charset="-128"/>
              </a:defRPr>
            </a:lvl1pPr>
            <a:lvl2pPr marL="742950" indent="-285750" defTabSz="966788">
              <a:defRPr sz="2400" i="1">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i="1">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i="1">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i="1">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40186173-CA5A-4D25-99B2-D02B1D780701}" type="slidenum">
              <a:rPr lang="en-US" sz="1300" i="0" smtClean="0"/>
              <a:pPr/>
              <a:t>10</a:t>
            </a:fld>
            <a:endParaRPr lang="en-US" sz="1300" i="0" smtClean="0"/>
          </a:p>
        </p:txBody>
      </p:sp>
    </p:spTree>
    <p:extLst>
      <p:ext uri="{BB962C8B-B14F-4D97-AF65-F5344CB8AC3E}">
        <p14:creationId xmlns:p14="http://schemas.microsoft.com/office/powerpoint/2010/main" val="1073139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smtClean="0">
              <a:latin typeface="Arial" panose="020B0604020202020204" pitchFamily="34" charset="0"/>
              <a:ea typeface="ＭＳ Ｐゴシック" panose="020B0600070205080204" pitchFamily="34" charset="-128"/>
            </a:endParaRPr>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i="1">
                <a:solidFill>
                  <a:schemeClr val="tx1"/>
                </a:solidFill>
                <a:latin typeface="Arial" panose="020B0604020202020204" pitchFamily="34" charset="0"/>
                <a:ea typeface="ＭＳ Ｐゴシック" panose="020B0600070205080204" pitchFamily="34" charset="-128"/>
              </a:defRPr>
            </a:lvl1pPr>
            <a:lvl2pPr marL="742950" indent="-285750" defTabSz="966788">
              <a:defRPr sz="2400" i="1">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i="1">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i="1">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i="1">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64CA84F4-2158-4430-9491-39A223FB651B}" type="slidenum">
              <a:rPr lang="en-US" sz="1300" i="0" smtClean="0"/>
              <a:pPr/>
              <a:t>11</a:t>
            </a:fld>
            <a:endParaRPr lang="en-US" sz="1300" i="0" smtClean="0"/>
          </a:p>
        </p:txBody>
      </p:sp>
    </p:spTree>
    <p:extLst>
      <p:ext uri="{BB962C8B-B14F-4D97-AF65-F5344CB8AC3E}">
        <p14:creationId xmlns:p14="http://schemas.microsoft.com/office/powerpoint/2010/main" val="3965308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Arial" charset="0"/>
                <a:ea typeface="ＭＳ Ｐゴシック" pitchFamily="-112" charset="-128"/>
                <a:cs typeface="ＭＳ Ｐゴシック" pitchFamily="-112" charset="-128"/>
              </a:rPr>
              <a:t>It took 12 minutes to search 4 moves deep. Adding the two bishops would have taken 3 hours to search 4 moves deep</a:t>
            </a:r>
            <a:endParaRPr lang="en-CA" dirty="0"/>
          </a:p>
        </p:txBody>
      </p:sp>
      <p:sp>
        <p:nvSpPr>
          <p:cNvPr id="4" name="Slide Number Placeholder 3"/>
          <p:cNvSpPr>
            <a:spLocks noGrp="1"/>
          </p:cNvSpPr>
          <p:nvPr>
            <p:ph type="sldNum" sz="quarter" idx="10"/>
          </p:nvPr>
        </p:nvSpPr>
        <p:spPr/>
        <p:txBody>
          <a:bodyPr/>
          <a:lstStyle/>
          <a:p>
            <a:pPr>
              <a:defRPr/>
            </a:pPr>
            <a:fld id="{DD10DD8F-8323-4041-98C6-A10AB1D8940C}" type="slidenum">
              <a:rPr lang="en-US" smtClean="0"/>
              <a:pPr>
                <a:defRPr/>
              </a:pPr>
              <a:t>12</a:t>
            </a:fld>
            <a:endParaRPr lang="en-US"/>
          </a:p>
        </p:txBody>
      </p:sp>
    </p:spTree>
    <p:extLst>
      <p:ext uri="{BB962C8B-B14F-4D97-AF65-F5344CB8AC3E}">
        <p14:creationId xmlns:p14="http://schemas.microsoft.com/office/powerpoint/2010/main" val="3149868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smtClean="0">
                <a:latin typeface="Arial" panose="020B0604020202020204" pitchFamily="34" charset="0"/>
                <a:ea typeface="ＭＳ Ｐゴシック" panose="020B0600070205080204" pitchFamily="34" charset="-128"/>
              </a:rPr>
              <a:t>Pong (marketed as PONG) is one of the earliest arcade video games; </a:t>
            </a:r>
          </a:p>
          <a:p>
            <a:r>
              <a:rPr lang="en-CA" smtClean="0">
                <a:latin typeface="Arial" panose="020B0604020202020204" pitchFamily="34" charset="0"/>
                <a:ea typeface="ＭＳ Ｐゴシック" panose="020B0600070205080204" pitchFamily="34" charset="-128"/>
              </a:rPr>
              <a:t>it is a tennis sports game featuring simple two-dimensional graphics.</a:t>
            </a:r>
          </a:p>
          <a:p>
            <a:r>
              <a:rPr lang="en-CA" smtClean="0">
                <a:latin typeface="Arial" panose="020B0604020202020204" pitchFamily="34" charset="0"/>
                <a:ea typeface="ＭＳ Ｐゴシック" panose="020B0600070205080204" pitchFamily="34" charset="-128"/>
              </a:rPr>
              <a:t>The aim is to defeat the opponent in a simulated table tennis game by earning a higher score.</a:t>
            </a:r>
          </a:p>
          <a:p>
            <a:endParaRPr lang="en-CA" smtClean="0">
              <a:latin typeface="Arial" panose="020B0604020202020204" pitchFamily="34" charset="0"/>
              <a:ea typeface="ＭＳ Ｐゴシック" panose="020B0600070205080204" pitchFamily="34" charset="-128"/>
            </a:endParaRPr>
          </a:p>
          <a:p>
            <a:endParaRPr lang="en-US" smtClean="0">
              <a:latin typeface="Arial" panose="020B0604020202020204" pitchFamily="34" charset="0"/>
              <a:ea typeface="ＭＳ Ｐゴシック" panose="020B0600070205080204" pitchFamily="34" charset="-128"/>
            </a:endParaRPr>
          </a:p>
        </p:txBody>
      </p:sp>
      <p:sp>
        <p:nvSpPr>
          <p:cNvPr id="286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i="1">
                <a:solidFill>
                  <a:schemeClr val="tx1"/>
                </a:solidFill>
                <a:latin typeface="Arial" panose="020B0604020202020204" pitchFamily="34" charset="0"/>
                <a:ea typeface="ＭＳ Ｐゴシック" panose="020B0600070205080204" pitchFamily="34" charset="-128"/>
              </a:defRPr>
            </a:lvl1pPr>
            <a:lvl2pPr marL="742950" indent="-285750" defTabSz="966788">
              <a:defRPr sz="2400" i="1">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i="1">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i="1">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i="1">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8C8A38D0-D92C-46F8-96CE-C842FD2F0604}" type="slidenum">
              <a:rPr lang="en-CA" sz="1300" i="0" smtClean="0"/>
              <a:pPr/>
              <a:t>14</a:t>
            </a:fld>
            <a:endParaRPr lang="en-CA" sz="1300" i="0" smtClean="0"/>
          </a:p>
        </p:txBody>
      </p:sp>
    </p:spTree>
    <p:extLst>
      <p:ext uri="{BB962C8B-B14F-4D97-AF65-F5344CB8AC3E}">
        <p14:creationId xmlns:p14="http://schemas.microsoft.com/office/powerpoint/2010/main" val="658169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smtClean="0">
                <a:latin typeface="Arial" panose="020B0604020202020204" pitchFamily="34" charset="0"/>
                <a:ea typeface="ＭＳ Ｐゴシック" panose="020B0600070205080204" pitchFamily="34" charset="-128"/>
              </a:rPr>
              <a:t>The player controls Pac-Man through a maze, eating pac-dots (also called pellets). When all pac-dots are eaten, Pac-Man is taken to the next stage. Between some stages one of three intermission animations plays. Four enemies (Blinky, Pinky, Inky and Clyde) roam the maze, trying to catch Pac-Man. If an enemy touches Pac-Man, a life is lost. When all lives have been lost, the game ends. Pac-Man is awarded a single bonus life at 10,000 points by default</a:t>
            </a:r>
            <a:endParaRPr lang="en-US" smtClean="0">
              <a:latin typeface="Arial" panose="020B0604020202020204" pitchFamily="34" charset="0"/>
              <a:ea typeface="ＭＳ Ｐゴシック" panose="020B0600070205080204" pitchFamily="34" charset="-128"/>
            </a:endParaRPr>
          </a:p>
        </p:txBody>
      </p:sp>
      <p:sp>
        <p:nvSpPr>
          <p:cNvPr id="307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i="1">
                <a:solidFill>
                  <a:schemeClr val="tx1"/>
                </a:solidFill>
                <a:latin typeface="Arial" panose="020B0604020202020204" pitchFamily="34" charset="0"/>
                <a:ea typeface="ＭＳ Ｐゴシック" panose="020B0600070205080204" pitchFamily="34" charset="-128"/>
              </a:defRPr>
            </a:lvl1pPr>
            <a:lvl2pPr marL="742950" indent="-285750" defTabSz="966788">
              <a:defRPr sz="2400" i="1">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i="1">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i="1">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i="1">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EF943EAD-A99E-4A25-9A69-AC267A59223C}" type="slidenum">
              <a:rPr lang="en-CA" sz="1300" i="0" smtClean="0"/>
              <a:pPr/>
              <a:t>15</a:t>
            </a:fld>
            <a:endParaRPr lang="en-CA" sz="1300" i="0" smtClean="0"/>
          </a:p>
        </p:txBody>
      </p:sp>
    </p:spTree>
    <p:extLst>
      <p:ext uri="{BB962C8B-B14F-4D97-AF65-F5344CB8AC3E}">
        <p14:creationId xmlns:p14="http://schemas.microsoft.com/office/powerpoint/2010/main" val="733390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4" name="Rectangle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5" name="Rectangle 4"/>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6" name="Rectangle 5"/>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smtClean="0"/>
              <a:t>Click to edit Master title style</a:t>
            </a:r>
            <a:endParaRPr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7" name="Date Placeholder 27"/>
          <p:cNvSpPr>
            <a:spLocks noGrp="1"/>
          </p:cNvSpPr>
          <p:nvPr>
            <p:ph type="dt" sz="half" idx="10"/>
          </p:nvPr>
        </p:nvSpPr>
        <p:spPr>
          <a:xfrm>
            <a:off x="76200" y="6069013"/>
            <a:ext cx="2057400" cy="685800"/>
          </a:xfrm>
        </p:spPr>
        <p:txBody>
          <a:bodyPr>
            <a:noAutofit/>
          </a:bodyPr>
          <a:lstStyle>
            <a:lvl1pPr algn="ctr">
              <a:defRPr sz="2000">
                <a:solidFill>
                  <a:srgbClr val="FFFFFF"/>
                </a:solidFill>
                <a:latin typeface="Arial" charset="0"/>
                <a:ea typeface="ＭＳ Ｐゴシック" pitchFamily="-107" charset="-128"/>
                <a:cs typeface="+mn-cs"/>
              </a:defRPr>
            </a:lvl1pPr>
          </a:lstStyle>
          <a:p>
            <a:pPr>
              <a:defRPr/>
            </a:pPr>
            <a:fld id="{230C20BF-B8C6-4F2D-A64F-25B951865879}" type="datetime1">
              <a:rPr lang="en-US"/>
              <a:pPr>
                <a:defRPr/>
              </a:pPr>
              <a:t>8/31/2015</a:t>
            </a:fld>
            <a:endParaRPr lang="en-US"/>
          </a:p>
        </p:txBody>
      </p:sp>
      <p:sp>
        <p:nvSpPr>
          <p:cNvPr id="10" name="Footer Placeholder 16"/>
          <p:cNvSpPr>
            <a:spLocks noGrp="1"/>
          </p:cNvSpPr>
          <p:nvPr>
            <p:ph type="ftr" sz="quarter" idx="11"/>
          </p:nvPr>
        </p:nvSpPr>
        <p:spPr>
          <a:xfrm>
            <a:off x="2085975" y="236538"/>
            <a:ext cx="5867400" cy="365125"/>
          </a:xfrm>
        </p:spPr>
        <p:txBody>
          <a:bodyPr/>
          <a:lstStyle>
            <a:lvl1pPr algn="r">
              <a:defRPr sz="1400">
                <a:solidFill>
                  <a:schemeClr val="tx2"/>
                </a:solidFill>
              </a:defRPr>
            </a:lvl1pPr>
          </a:lstStyle>
          <a:p>
            <a:pPr>
              <a:defRPr/>
            </a:pPr>
            <a:endParaRPr lang="en-US"/>
          </a:p>
        </p:txBody>
      </p:sp>
      <p:sp>
        <p:nvSpPr>
          <p:cNvPr id="11"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pPr>
              <a:defRPr/>
            </a:pPr>
            <a:fld id="{204BF6BC-100E-4F74-B862-AB1EB740CD92}" type="slidenum">
              <a:rPr lang="en-US"/>
              <a:pPr>
                <a:defRPr/>
              </a:pPr>
              <a:t>‹#›</a:t>
            </a:fld>
            <a:endParaRPr lang="en-US"/>
          </a:p>
        </p:txBody>
      </p:sp>
    </p:spTree>
    <p:extLst>
      <p:ext uri="{BB962C8B-B14F-4D97-AF65-F5344CB8AC3E}">
        <p14:creationId xmlns:p14="http://schemas.microsoft.com/office/powerpoint/2010/main" val="2428364779"/>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7A1BF555-348A-4BF1-8A91-F61138908305}" type="datetime1">
              <a:rPr lang="en-US"/>
              <a:pPr>
                <a:defRPr/>
              </a:pPr>
              <a:t>8/31/2015</a:t>
            </a:fld>
            <a:endParaRPr lang="en-US" sz="1100"/>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77548435-DF3F-46FE-B279-3EB2BF52283B}" type="slidenum">
              <a:rPr lang="en-US"/>
              <a:pPr>
                <a:defRPr/>
              </a:pPr>
              <a:t>‹#›</a:t>
            </a:fld>
            <a:endParaRPr lang="en-US"/>
          </a:p>
        </p:txBody>
      </p:sp>
    </p:spTree>
    <p:extLst>
      <p:ext uri="{BB962C8B-B14F-4D97-AF65-F5344CB8AC3E}">
        <p14:creationId xmlns:p14="http://schemas.microsoft.com/office/powerpoint/2010/main" val="396542350"/>
      </p:ext>
    </p:extLst>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Vertical Title 1"/>
          <p:cNvSpPr>
            <a:spLocks noGrp="1"/>
          </p:cNvSpPr>
          <p:nvPr>
            <p:ph type="title" orient="vert"/>
          </p:nvPr>
        </p:nvSpPr>
        <p:spPr>
          <a:xfrm>
            <a:off x="6553200" y="609600"/>
            <a:ext cx="2057400" cy="5516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6553200" y="6248400"/>
            <a:ext cx="2209800" cy="365125"/>
          </a:xfrm>
        </p:spPr>
        <p:txBody>
          <a:bodyPr/>
          <a:lstStyle>
            <a:lvl1pPr>
              <a:defRPr/>
            </a:lvl1pPr>
          </a:lstStyle>
          <a:p>
            <a:pPr>
              <a:defRPr/>
            </a:pPr>
            <a:fld id="{D29ECC01-3C1F-4F82-B57B-0997286B32D9}" type="datetime1">
              <a:rPr lang="en-US"/>
              <a:pPr>
                <a:defRPr/>
              </a:pPr>
              <a:t>8/31/2015</a:t>
            </a:fld>
            <a:endParaRPr lang="en-US" sz="1100"/>
          </a:p>
        </p:txBody>
      </p:sp>
      <p:sp>
        <p:nvSpPr>
          <p:cNvPr id="8" name="Footer Placeholder 4"/>
          <p:cNvSpPr>
            <a:spLocks noGrp="1"/>
          </p:cNvSpPr>
          <p:nvPr>
            <p:ph type="ftr" sz="quarter" idx="11"/>
          </p:nvPr>
        </p:nvSpPr>
        <p:spPr>
          <a:xfrm>
            <a:off x="457200" y="6248400"/>
            <a:ext cx="5573713" cy="365125"/>
          </a:xfrm>
        </p:spPr>
        <p:txBody>
          <a:bodyPr/>
          <a:lstStyle>
            <a:lvl1pPr>
              <a:defRPr/>
            </a:lvl1pPr>
          </a:lstStyle>
          <a:p>
            <a:pPr>
              <a:defRPr/>
            </a:pPr>
            <a:endParaRPr lang="en-US"/>
          </a:p>
        </p:txBody>
      </p:sp>
      <p:sp>
        <p:nvSpPr>
          <p:cNvPr id="9" name="Slide Number Placeholder 5"/>
          <p:cNvSpPr>
            <a:spLocks noGrp="1"/>
          </p:cNvSpPr>
          <p:nvPr>
            <p:ph type="sldNum" sz="quarter" idx="12"/>
          </p:nvPr>
        </p:nvSpPr>
        <p:spPr>
          <a:xfrm rot="5400000">
            <a:off x="5989638" y="144462"/>
            <a:ext cx="533400" cy="244475"/>
          </a:xfrm>
        </p:spPr>
        <p:txBody>
          <a:bodyPr/>
          <a:lstStyle>
            <a:lvl1pPr>
              <a:defRPr/>
            </a:lvl1pPr>
          </a:lstStyle>
          <a:p>
            <a:pPr>
              <a:defRPr/>
            </a:pPr>
            <a:fld id="{D48664BB-BA14-432D-9C53-045E87DFFF05}" type="slidenum">
              <a:rPr lang="en-US"/>
              <a:pPr>
                <a:defRPr/>
              </a:pPr>
              <a:t>‹#›</a:t>
            </a:fld>
            <a:endParaRPr lang="en-US"/>
          </a:p>
        </p:txBody>
      </p:sp>
    </p:spTree>
    <p:extLst>
      <p:ext uri="{BB962C8B-B14F-4D97-AF65-F5344CB8AC3E}">
        <p14:creationId xmlns:p14="http://schemas.microsoft.com/office/powerpoint/2010/main" val="1150591967"/>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smtClean="0"/>
              <a:t>Click to edit Master title style</a:t>
            </a:r>
            <a:endParaRPr lang="en-US"/>
          </a:p>
        </p:txBody>
      </p:sp>
      <p:sp>
        <p:nvSpPr>
          <p:cNvPr id="8" name="Content Placeholder 7"/>
          <p:cNvSpPr>
            <a:spLocks noGrp="1"/>
          </p:cNvSpPr>
          <p:nvPr>
            <p:ph sz="quarter" idx="1"/>
          </p:nvPr>
        </p:nvSpPr>
        <p:spPr>
          <a:xfrm>
            <a:off x="612648" y="1600200"/>
            <a:ext cx="8153400" cy="4495800"/>
          </a:xfrm>
        </p:spPr>
        <p:txBody>
          <a:bodyPr/>
          <a:lstStyle>
            <a:lvl2pPr>
              <a:defRPr>
                <a:solidFill>
                  <a:schemeClr val="accent6">
                    <a:lumMod val="50000"/>
                  </a:schemeClr>
                </a:solidFill>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13"/>
          <p:cNvSpPr>
            <a:spLocks noGrp="1"/>
          </p:cNvSpPr>
          <p:nvPr>
            <p:ph type="dt" sz="half" idx="10"/>
          </p:nvPr>
        </p:nvSpPr>
        <p:spPr/>
        <p:txBody>
          <a:bodyPr/>
          <a:lstStyle>
            <a:lvl1pPr>
              <a:defRPr/>
            </a:lvl1pPr>
          </a:lstStyle>
          <a:p>
            <a:pPr>
              <a:defRPr/>
            </a:pPr>
            <a:fld id="{95769993-7696-479C-BAA5-E1C274799533}" type="datetime1">
              <a:rPr lang="en-US"/>
              <a:pPr>
                <a:defRPr/>
              </a:pPr>
              <a:t>8/31/2015</a:t>
            </a:fld>
            <a:endParaRPr lang="en-US" sz="1100"/>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B2B17042-4FD3-4431-822A-B9A48FEE3C16}" type="slidenum">
              <a:rPr lang="en-US"/>
              <a:pPr>
                <a:defRPr/>
              </a:pPr>
              <a:t>‹#›</a:t>
            </a:fld>
            <a:endParaRPr lang="en-US"/>
          </a:p>
        </p:txBody>
      </p:sp>
    </p:spTree>
    <p:extLst>
      <p:ext uri="{BB962C8B-B14F-4D97-AF65-F5344CB8AC3E}">
        <p14:creationId xmlns:p14="http://schemas.microsoft.com/office/powerpoint/2010/main" val="136195592"/>
      </p:ext>
    </p:extLst>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3" name="Text Placehold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smtClean="0"/>
              <a:t>Click to edit Master title style</a:t>
            </a:r>
            <a:endParaRPr lang="en-US"/>
          </a:p>
        </p:txBody>
      </p:sp>
      <p:sp>
        <p:nvSpPr>
          <p:cNvPr id="7" name="Date Placeholder 11"/>
          <p:cNvSpPr>
            <a:spLocks noGrp="1"/>
          </p:cNvSpPr>
          <p:nvPr>
            <p:ph type="dt" sz="half" idx="10"/>
          </p:nvPr>
        </p:nvSpPr>
        <p:spPr/>
        <p:txBody>
          <a:bodyPr/>
          <a:lstStyle>
            <a:lvl1pPr>
              <a:defRPr/>
            </a:lvl1pPr>
          </a:lstStyle>
          <a:p>
            <a:pPr>
              <a:defRPr/>
            </a:pPr>
            <a:fld id="{2D6B5E91-3E67-491E-9150-2F044D56F009}" type="datetime1">
              <a:rPr lang="en-US"/>
              <a:pPr>
                <a:defRPr/>
              </a:pPr>
              <a:t>8/31/2015</a:t>
            </a:fld>
            <a:endParaRPr lang="en-US" sz="1100"/>
          </a:p>
        </p:txBody>
      </p:sp>
      <p:sp>
        <p:nvSpPr>
          <p:cNvPr id="8" name="Slide Number Placeholder 12"/>
          <p:cNvSpPr>
            <a:spLocks noGrp="1"/>
          </p:cNvSpPr>
          <p:nvPr>
            <p:ph type="sldNum" sz="quarter" idx="11"/>
          </p:nvPr>
        </p:nvSpPr>
        <p:spPr>
          <a:xfrm>
            <a:off x="0" y="1752600"/>
            <a:ext cx="1295400" cy="701675"/>
          </a:xfrm>
        </p:spPr>
        <p:txBody>
          <a:bodyPr>
            <a:noAutofit/>
          </a:bodyPr>
          <a:lstStyle>
            <a:lvl1pPr>
              <a:defRPr sz="2400"/>
            </a:lvl1pPr>
          </a:lstStyle>
          <a:p>
            <a:pPr>
              <a:defRPr/>
            </a:pPr>
            <a:fld id="{BE599DFD-0E48-42C4-88AB-8E14C82626B2}" type="slidenum">
              <a:rPr lang="en-US"/>
              <a:pPr>
                <a:defRPr/>
              </a:pPr>
              <a:t>‹#›</a:t>
            </a:fld>
            <a:endParaRPr lang="en-US"/>
          </a:p>
        </p:txBody>
      </p:sp>
      <p:sp>
        <p:nvSpPr>
          <p:cNvPr id="9" name="Footer Placeholder 13"/>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793742113"/>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
          </p:nvPr>
        </p:nvSpPr>
        <p:spPr>
          <a:xfrm>
            <a:off x="609600" y="1589567"/>
            <a:ext cx="38862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2"/>
          </p:nvPr>
        </p:nvSpPr>
        <p:spPr>
          <a:xfrm>
            <a:off x="4844901" y="1589567"/>
            <a:ext cx="38862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7"/>
          <p:cNvSpPr>
            <a:spLocks noGrp="1"/>
          </p:cNvSpPr>
          <p:nvPr>
            <p:ph type="dt" sz="half" idx="10"/>
          </p:nvPr>
        </p:nvSpPr>
        <p:spPr/>
        <p:txBody>
          <a:bodyPr/>
          <a:lstStyle>
            <a:lvl1pPr>
              <a:defRPr/>
            </a:lvl1pPr>
          </a:lstStyle>
          <a:p>
            <a:pPr>
              <a:defRPr/>
            </a:pPr>
            <a:fld id="{C857BDC2-9BDE-45DB-B744-4AA3718B6C7B}" type="datetime1">
              <a:rPr lang="en-US"/>
              <a:pPr>
                <a:defRPr/>
              </a:pPr>
              <a:t>8/31/2015</a:t>
            </a:fld>
            <a:endParaRPr lang="en-US" sz="1100"/>
          </a:p>
        </p:txBody>
      </p:sp>
      <p:sp>
        <p:nvSpPr>
          <p:cNvPr id="6" name="Slide Number Placeholder 9"/>
          <p:cNvSpPr>
            <a:spLocks noGrp="1"/>
          </p:cNvSpPr>
          <p:nvPr>
            <p:ph type="sldNum" sz="quarter" idx="11"/>
          </p:nvPr>
        </p:nvSpPr>
        <p:spPr/>
        <p:txBody>
          <a:bodyPr/>
          <a:lstStyle>
            <a:lvl1pPr>
              <a:defRPr/>
            </a:lvl1pPr>
          </a:lstStyle>
          <a:p>
            <a:pPr>
              <a:defRPr/>
            </a:pPr>
            <a:fld id="{E142F6DF-E6CD-4F17-94CF-087862E3F810}" type="slidenum">
              <a:rPr lang="en-US"/>
              <a:pPr>
                <a:defRPr/>
              </a:pPr>
              <a:t>‹#›</a:t>
            </a:fld>
            <a:endParaRPr lang="en-US"/>
          </a:p>
        </p:txBody>
      </p:sp>
      <p:sp>
        <p:nvSpPr>
          <p:cNvPr id="7" name="Footer Placeholder 11"/>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p14="http://schemas.microsoft.com/office/powerpoint/2010/main" val="2844602976"/>
      </p:ext>
    </p:extLst>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r>
              <a:rPr lang="en-US" smtClean="0"/>
              <a:t>Click to edit Master title style</a:t>
            </a:r>
            <a:endParaRPr lang="en-US"/>
          </a:p>
        </p:txBody>
      </p:sp>
      <p:sp>
        <p:nvSpPr>
          <p:cNvPr id="11" name="Content Placeholder 10"/>
          <p:cNvSpPr>
            <a:spLocks noGrp="1"/>
          </p:cNvSpPr>
          <p:nvPr>
            <p:ph sz="quarter" idx="2"/>
          </p:nvPr>
        </p:nvSpPr>
        <p:spPr>
          <a:xfrm>
            <a:off x="609600" y="2438400"/>
            <a:ext cx="3886200" cy="3581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quarter" idx="4"/>
          </p:nvPr>
        </p:nvSpPr>
        <p:spPr>
          <a:xfrm>
            <a:off x="4800600" y="2438400"/>
            <a:ext cx="3886200" cy="3581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smtClean="0"/>
              <a:t>Click to edit Master text styles</a:t>
            </a:r>
          </a:p>
        </p:txBody>
      </p:sp>
      <p:sp>
        <p:nvSpPr>
          <p:cNvPr id="7" name="Date Placeholder 9"/>
          <p:cNvSpPr>
            <a:spLocks noGrp="1"/>
          </p:cNvSpPr>
          <p:nvPr>
            <p:ph type="dt" sz="half" idx="10"/>
          </p:nvPr>
        </p:nvSpPr>
        <p:spPr/>
        <p:txBody>
          <a:bodyPr/>
          <a:lstStyle>
            <a:lvl1pPr>
              <a:defRPr/>
            </a:lvl1pPr>
          </a:lstStyle>
          <a:p>
            <a:pPr>
              <a:defRPr/>
            </a:pPr>
            <a:fld id="{B7D665FF-F2C5-461E-B5E6-A1CA27ED9205}" type="datetime1">
              <a:rPr lang="en-US"/>
              <a:pPr>
                <a:defRPr/>
              </a:pPr>
              <a:t>8/31/2015</a:t>
            </a:fld>
            <a:endParaRPr lang="en-US" sz="1100"/>
          </a:p>
        </p:txBody>
      </p:sp>
      <p:sp>
        <p:nvSpPr>
          <p:cNvPr id="8" name="Slide Number Placeholder 11"/>
          <p:cNvSpPr>
            <a:spLocks noGrp="1"/>
          </p:cNvSpPr>
          <p:nvPr>
            <p:ph type="sldNum" sz="quarter" idx="11"/>
          </p:nvPr>
        </p:nvSpPr>
        <p:spPr/>
        <p:txBody>
          <a:bodyPr/>
          <a:lstStyle>
            <a:lvl1pPr>
              <a:defRPr/>
            </a:lvl1pPr>
          </a:lstStyle>
          <a:p>
            <a:pPr>
              <a:defRPr/>
            </a:pPr>
            <a:fld id="{114FBDD9-6C32-4618-8D87-B2A335BB391E}" type="slidenum">
              <a:rPr lang="en-US"/>
              <a:pPr>
                <a:defRPr/>
              </a:pPr>
              <a:t>‹#›</a:t>
            </a:fld>
            <a:endParaRPr lang="en-US"/>
          </a:p>
        </p:txBody>
      </p:sp>
      <p:sp>
        <p:nvSpPr>
          <p:cNvPr id="9" name="Footer Placeholder 13"/>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p14="http://schemas.microsoft.com/office/powerpoint/2010/main" val="848439832"/>
      </p:ext>
    </p:extLst>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13"/>
          <p:cNvSpPr>
            <a:spLocks noGrp="1"/>
          </p:cNvSpPr>
          <p:nvPr>
            <p:ph type="dt" sz="half" idx="10"/>
          </p:nvPr>
        </p:nvSpPr>
        <p:spPr/>
        <p:txBody>
          <a:bodyPr/>
          <a:lstStyle>
            <a:lvl1pPr>
              <a:defRPr/>
            </a:lvl1pPr>
          </a:lstStyle>
          <a:p>
            <a:pPr>
              <a:defRPr/>
            </a:pPr>
            <a:fld id="{57378F2D-7C7C-47FB-B081-E67F095566D2}" type="datetime1">
              <a:rPr lang="en-US"/>
              <a:pPr>
                <a:defRPr/>
              </a:pPr>
              <a:t>8/31/2015</a:t>
            </a:fld>
            <a:endParaRPr lang="en-US" sz="1100"/>
          </a:p>
        </p:txBody>
      </p:sp>
      <p:sp>
        <p:nvSpPr>
          <p:cNvPr id="4" name="Footer Placeholder 2"/>
          <p:cNvSpPr>
            <a:spLocks noGrp="1"/>
          </p:cNvSpPr>
          <p:nvPr>
            <p:ph type="ftr" sz="quarter" idx="11"/>
          </p:nvPr>
        </p:nvSpPr>
        <p:spPr/>
        <p:txBody>
          <a:bodyPr/>
          <a:lstStyle>
            <a:lvl1pPr>
              <a:defRPr/>
            </a:lvl1pPr>
          </a:lstStyle>
          <a:p>
            <a:pPr>
              <a:defRPr/>
            </a:pPr>
            <a:endParaRPr lang="en-US"/>
          </a:p>
        </p:txBody>
      </p:sp>
      <p:sp>
        <p:nvSpPr>
          <p:cNvPr id="5" name="Slide Number Placeholder 22"/>
          <p:cNvSpPr>
            <a:spLocks noGrp="1"/>
          </p:cNvSpPr>
          <p:nvPr>
            <p:ph type="sldNum" sz="quarter" idx="12"/>
          </p:nvPr>
        </p:nvSpPr>
        <p:spPr/>
        <p:txBody>
          <a:bodyPr/>
          <a:lstStyle>
            <a:lvl1pPr>
              <a:defRPr/>
            </a:lvl1pPr>
          </a:lstStyle>
          <a:p>
            <a:pPr>
              <a:defRPr/>
            </a:pPr>
            <a:fld id="{29FD293B-7B55-4804-9C23-8D9C5107CDE7}" type="slidenum">
              <a:rPr lang="en-US"/>
              <a:pPr>
                <a:defRPr/>
              </a:pPr>
              <a:t>‹#›</a:t>
            </a:fld>
            <a:endParaRPr lang="en-US"/>
          </a:p>
        </p:txBody>
      </p:sp>
    </p:spTree>
    <p:extLst>
      <p:ext uri="{BB962C8B-B14F-4D97-AF65-F5344CB8AC3E}">
        <p14:creationId xmlns:p14="http://schemas.microsoft.com/office/powerpoint/2010/main" val="873344031"/>
      </p:ext>
    </p:extLst>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6C38513D-BCE1-4DF7-A35E-9EFB1E3BA016}" type="datetime1">
              <a:rPr lang="en-US"/>
              <a:pPr>
                <a:defRPr/>
              </a:pPr>
              <a:t>8/31/2015</a:t>
            </a:fld>
            <a:endParaRPr lang="en-US" sz="1100"/>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pPr>
              <a:defRPr/>
            </a:pPr>
            <a:fld id="{DDF356C7-1D26-4BD5-B3F6-461BEBF436C9}" type="slidenum">
              <a:rPr lang="en-US"/>
              <a:pPr>
                <a:defRPr/>
              </a:pPr>
              <a:t>‹#›</a:t>
            </a:fld>
            <a:endParaRPr lang="en-US"/>
          </a:p>
        </p:txBody>
      </p:sp>
    </p:spTree>
    <p:extLst>
      <p:ext uri="{BB962C8B-B14F-4D97-AF65-F5344CB8AC3E}">
        <p14:creationId xmlns:p14="http://schemas.microsoft.com/office/powerpoint/2010/main" val="146299040"/>
      </p:ext>
    </p:extLst>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smtClean="0"/>
              <a:t>Click to edit Master title style</a:t>
            </a:r>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fld id="{A0377886-CD82-4158-A01D-7E25708F9363}" type="datetime1">
              <a:rPr lang="en-US"/>
              <a:pPr>
                <a:defRPr/>
              </a:pPr>
              <a:t>8/31/2015</a:t>
            </a:fld>
            <a:endParaRPr lang="en-US" sz="1100"/>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4C7F7175-280A-443F-AB3E-A6EA6EC38D36}" type="slidenum">
              <a:rPr lang="en-US"/>
              <a:pPr>
                <a:defRPr/>
              </a:pPr>
              <a:t>‹#›</a:t>
            </a:fld>
            <a:endParaRPr lang="en-US"/>
          </a:p>
        </p:txBody>
      </p:sp>
    </p:spTree>
    <p:extLst>
      <p:ext uri="{BB962C8B-B14F-4D97-AF65-F5344CB8AC3E}">
        <p14:creationId xmlns:p14="http://schemas.microsoft.com/office/powerpoint/2010/main" val="4176122305"/>
      </p:ext>
    </p:extLst>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smtClean="0"/>
              <a:t>Click icon to add picture</a:t>
            </a:r>
            <a:endParaRPr lang="en-US" noProof="0" dirty="0"/>
          </a:p>
        </p:txBody>
      </p:sp>
      <p:sp>
        <p:nvSpPr>
          <p:cNvPr id="9" name="Date Placeholder 11"/>
          <p:cNvSpPr>
            <a:spLocks noGrp="1"/>
          </p:cNvSpPr>
          <p:nvPr>
            <p:ph type="dt" sz="half" idx="10"/>
          </p:nvPr>
        </p:nvSpPr>
        <p:spPr>
          <a:xfrm>
            <a:off x="6248400" y="6248400"/>
            <a:ext cx="2667000" cy="365125"/>
          </a:xfrm>
        </p:spPr>
        <p:txBody>
          <a:bodyPr/>
          <a:lstStyle>
            <a:lvl1pPr>
              <a:defRPr/>
            </a:lvl1pPr>
          </a:lstStyle>
          <a:p>
            <a:pPr>
              <a:defRPr/>
            </a:pPr>
            <a:fld id="{0BC94CFA-A93A-4B0C-9A77-A512550A73F3}" type="datetime1">
              <a:rPr lang="en-US"/>
              <a:pPr>
                <a:defRPr/>
              </a:pPr>
              <a:t>8/31/2015</a:t>
            </a:fld>
            <a:endParaRPr lang="en-US" sz="1100"/>
          </a:p>
        </p:txBody>
      </p:sp>
      <p:sp>
        <p:nvSpPr>
          <p:cNvPr id="10" name="Slide Number Placeholder 12"/>
          <p:cNvSpPr>
            <a:spLocks noGrp="1"/>
          </p:cNvSpPr>
          <p:nvPr>
            <p:ph type="sldNum" sz="quarter" idx="11"/>
          </p:nvPr>
        </p:nvSpPr>
        <p:spPr>
          <a:xfrm>
            <a:off x="0" y="4667250"/>
            <a:ext cx="1447800" cy="663575"/>
          </a:xfrm>
        </p:spPr>
        <p:txBody>
          <a:bodyPr/>
          <a:lstStyle>
            <a:lvl1pPr>
              <a:defRPr sz="2800"/>
            </a:lvl1pPr>
          </a:lstStyle>
          <a:p>
            <a:pPr>
              <a:defRPr/>
            </a:pPr>
            <a:fld id="{23040402-191C-460D-9D40-6F0320F6C7D7}" type="slidenum">
              <a:rPr lang="en-US"/>
              <a:pPr>
                <a:defRPr/>
              </a:pPr>
              <a:t>‹#›</a:t>
            </a:fld>
            <a:endParaRPr lang="en-US"/>
          </a:p>
        </p:txBody>
      </p:sp>
      <p:sp>
        <p:nvSpPr>
          <p:cNvPr id="11" name="Footer Placeholder 13"/>
          <p:cNvSpPr>
            <a:spLocks noGrp="1"/>
          </p:cNvSpPr>
          <p:nvPr>
            <p:ph type="ftr" sz="quarter" idx="12"/>
          </p:nvPr>
        </p:nvSpPr>
        <p:spPr>
          <a:xfrm>
            <a:off x="1600200" y="6248400"/>
            <a:ext cx="4572000" cy="365125"/>
          </a:xfrm>
        </p:spPr>
        <p:txBody>
          <a:bodyPr rtlCol="0"/>
          <a:lstStyle>
            <a:lvl1pPr>
              <a:defRPr/>
            </a:lvl1pPr>
          </a:lstStyle>
          <a:p>
            <a:pPr>
              <a:defRPr/>
            </a:pPr>
            <a:endParaRPr lang="en-US"/>
          </a:p>
        </p:txBody>
      </p:sp>
    </p:spTree>
    <p:extLst>
      <p:ext uri="{BB962C8B-B14F-4D97-AF65-F5344CB8AC3E}">
        <p14:creationId xmlns:p14="http://schemas.microsoft.com/office/powerpoint/2010/main" val="2286970923"/>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12"/>
          <p:cNvSpPr>
            <a:spLocks noGrp="1"/>
          </p:cNvSpPr>
          <p:nvPr>
            <p:ph type="body" idx="1"/>
          </p:nvPr>
        </p:nvSpPr>
        <p:spPr bwMode="auto">
          <a:xfrm>
            <a:off x="612775" y="1600200"/>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400">
                <a:solidFill>
                  <a:schemeClr val="tx2"/>
                </a:solidFill>
                <a:latin typeface="Arial" pitchFamily="34" charset="0"/>
                <a:ea typeface="ＭＳ Ｐゴシック" charset="-128"/>
              </a:defRPr>
            </a:lvl1pPr>
          </a:lstStyle>
          <a:p>
            <a:pPr>
              <a:defRPr/>
            </a:pPr>
            <a:fld id="{3403191C-D4CA-4F6D-8F13-D95510FC5F54}" type="datetime1">
              <a:rPr lang="en-US"/>
              <a:pPr>
                <a:defRPr/>
              </a:pPr>
              <a:t>8/31/2015</a:t>
            </a:fld>
            <a:endParaRPr lang="en-US" sz="1100"/>
          </a:p>
        </p:txBody>
      </p:sp>
      <p:sp>
        <p:nvSpPr>
          <p:cNvPr id="3" name="Footer Placeholder 2"/>
          <p:cNvSpPr>
            <a:spLocks noGrp="1"/>
          </p:cNvSpPr>
          <p:nvPr>
            <p:ph type="ftr" sz="quarter" idx="3"/>
          </p:nvPr>
        </p:nvSpPr>
        <p:spPr>
          <a:xfrm>
            <a:off x="609600" y="6248400"/>
            <a:ext cx="5421313" cy="365125"/>
          </a:xfrm>
          <a:prstGeom prst="rect">
            <a:avLst/>
          </a:prstGeom>
        </p:spPr>
        <p:txBody>
          <a:bodyPr vert="horz" anchor="ctr"/>
          <a:lstStyle>
            <a:lvl1pPr algn="r" eaLnBrk="1" latinLnBrk="0" hangingPunct="1">
              <a:defRPr kumimoji="0" sz="1100">
                <a:solidFill>
                  <a:schemeClr val="tx2"/>
                </a:solidFill>
                <a:latin typeface="Arial" charset="0"/>
                <a:ea typeface="ＭＳ Ｐゴシック" pitchFamily="-107" charset="-128"/>
                <a:cs typeface="+mn-cs"/>
              </a:defRPr>
            </a:lvl1pPr>
          </a:lstStyle>
          <a:p>
            <a:pPr>
              <a:defRPr/>
            </a:pPr>
            <a:endParaRPr lang="en-US"/>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eaLnBrk="1" hangingPunct="1">
              <a:defRPr sz="1400" b="1">
                <a:solidFill>
                  <a:srgbClr val="FFFFFF"/>
                </a:solidFill>
              </a:defRPr>
            </a:lvl1pPr>
          </a:lstStyle>
          <a:p>
            <a:pPr>
              <a:defRPr/>
            </a:pPr>
            <a:fld id="{67E4CE85-9ACB-4C3F-BFA6-A2342D8D62A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287" r:id="rId1"/>
    <p:sldLayoutId id="2147484283" r:id="rId2"/>
    <p:sldLayoutId id="2147484288" r:id="rId3"/>
    <p:sldLayoutId id="2147484289" r:id="rId4"/>
    <p:sldLayoutId id="2147484290" r:id="rId5"/>
    <p:sldLayoutId id="2147484284" r:id="rId6"/>
    <p:sldLayoutId id="2147484291" r:id="rId7"/>
    <p:sldLayoutId id="2147484285" r:id="rId8"/>
    <p:sldLayoutId id="2147484292" r:id="rId9"/>
    <p:sldLayoutId id="2147484286" r:id="rId10"/>
    <p:sldLayoutId id="2147484293" r:id="rId11"/>
  </p:sldLayoutIdLst>
  <p:transition>
    <p:fade thruBlk="1"/>
  </p:transition>
  <p:timing>
    <p:tnLst>
      <p:par>
        <p:cTn id="1" dur="indefinite" restart="never" nodeType="tmRoot"/>
      </p:par>
    </p:tnLst>
  </p:timing>
  <p:hf sldNum="0" hdr="0" dt="0"/>
  <p:txStyles>
    <p:titleStyle>
      <a:lvl1pPr algn="l" rtl="0" eaLnBrk="0" fontAlgn="base" hangingPunct="0">
        <a:spcBef>
          <a:spcPct val="0"/>
        </a:spcBef>
        <a:spcAft>
          <a:spcPct val="0"/>
        </a:spcAft>
        <a:defRPr sz="3600" kern="1200">
          <a:solidFill>
            <a:schemeClr val="tx2"/>
          </a:solidFill>
          <a:latin typeface="+mj-lt"/>
          <a:ea typeface="ＭＳ Ｐゴシック" pitchFamily="27" charset="-128"/>
          <a:cs typeface="ＭＳ Ｐゴシック" charset="0"/>
        </a:defRPr>
      </a:lvl1pPr>
      <a:lvl2pPr algn="l" rtl="0" eaLnBrk="0" fontAlgn="base" hangingPunct="0">
        <a:spcBef>
          <a:spcPct val="0"/>
        </a:spcBef>
        <a:spcAft>
          <a:spcPct val="0"/>
        </a:spcAft>
        <a:defRPr sz="3600">
          <a:solidFill>
            <a:schemeClr val="tx2"/>
          </a:solidFill>
          <a:latin typeface="Tw Cen MT" pitchFamily="27" charset="-18"/>
          <a:ea typeface="ＭＳ Ｐゴシック" pitchFamily="27" charset="-128"/>
          <a:cs typeface="ＭＳ Ｐゴシック" charset="0"/>
        </a:defRPr>
      </a:lvl2pPr>
      <a:lvl3pPr algn="l" rtl="0" eaLnBrk="0" fontAlgn="base" hangingPunct="0">
        <a:spcBef>
          <a:spcPct val="0"/>
        </a:spcBef>
        <a:spcAft>
          <a:spcPct val="0"/>
        </a:spcAft>
        <a:defRPr sz="3600">
          <a:solidFill>
            <a:schemeClr val="tx2"/>
          </a:solidFill>
          <a:latin typeface="Tw Cen MT" pitchFamily="27" charset="-18"/>
          <a:ea typeface="ＭＳ Ｐゴシック" pitchFamily="27" charset="-128"/>
          <a:cs typeface="ＭＳ Ｐゴシック" charset="0"/>
        </a:defRPr>
      </a:lvl3pPr>
      <a:lvl4pPr algn="l" rtl="0" eaLnBrk="0" fontAlgn="base" hangingPunct="0">
        <a:spcBef>
          <a:spcPct val="0"/>
        </a:spcBef>
        <a:spcAft>
          <a:spcPct val="0"/>
        </a:spcAft>
        <a:defRPr sz="3600">
          <a:solidFill>
            <a:schemeClr val="tx2"/>
          </a:solidFill>
          <a:latin typeface="Tw Cen MT" pitchFamily="27" charset="-18"/>
          <a:ea typeface="ＭＳ Ｐゴシック" pitchFamily="27" charset="-128"/>
          <a:cs typeface="ＭＳ Ｐゴシック" charset="0"/>
        </a:defRPr>
      </a:lvl4pPr>
      <a:lvl5pPr algn="l" rtl="0" eaLnBrk="0" fontAlgn="base" hangingPunct="0">
        <a:spcBef>
          <a:spcPct val="0"/>
        </a:spcBef>
        <a:spcAft>
          <a:spcPct val="0"/>
        </a:spcAft>
        <a:defRPr sz="3600">
          <a:solidFill>
            <a:schemeClr val="tx2"/>
          </a:solidFill>
          <a:latin typeface="Tw Cen MT" pitchFamily="27" charset="-18"/>
          <a:ea typeface="ＭＳ Ｐゴシック" pitchFamily="27" charset="-128"/>
          <a:cs typeface="ＭＳ Ｐゴシック" charset="0"/>
        </a:defRPr>
      </a:lvl5pPr>
      <a:lvl6pPr marL="457200" algn="l" rtl="0" fontAlgn="base">
        <a:spcBef>
          <a:spcPct val="0"/>
        </a:spcBef>
        <a:spcAft>
          <a:spcPct val="0"/>
        </a:spcAft>
        <a:defRPr sz="4400">
          <a:solidFill>
            <a:schemeClr val="tx2"/>
          </a:solidFill>
          <a:latin typeface="Tw Cen MT" pitchFamily="27" charset="-18"/>
        </a:defRPr>
      </a:lvl6pPr>
      <a:lvl7pPr marL="914400" algn="l" rtl="0" fontAlgn="base">
        <a:spcBef>
          <a:spcPct val="0"/>
        </a:spcBef>
        <a:spcAft>
          <a:spcPct val="0"/>
        </a:spcAft>
        <a:defRPr sz="4400">
          <a:solidFill>
            <a:schemeClr val="tx2"/>
          </a:solidFill>
          <a:latin typeface="Tw Cen MT" pitchFamily="27" charset="-18"/>
        </a:defRPr>
      </a:lvl7pPr>
      <a:lvl8pPr marL="1371600" algn="l" rtl="0" fontAlgn="base">
        <a:spcBef>
          <a:spcPct val="0"/>
        </a:spcBef>
        <a:spcAft>
          <a:spcPct val="0"/>
        </a:spcAft>
        <a:defRPr sz="4400">
          <a:solidFill>
            <a:schemeClr val="tx2"/>
          </a:solidFill>
          <a:latin typeface="Tw Cen MT" pitchFamily="27" charset="-18"/>
        </a:defRPr>
      </a:lvl8pPr>
      <a:lvl9pPr marL="1828800" algn="l" rtl="0" fontAlgn="base">
        <a:spcBef>
          <a:spcPct val="0"/>
        </a:spcBef>
        <a:spcAft>
          <a:spcPct val="0"/>
        </a:spcAft>
        <a:defRPr sz="4400">
          <a:solidFill>
            <a:schemeClr val="tx2"/>
          </a:solidFill>
          <a:latin typeface="Tw Cen MT" pitchFamily="27" charset="-18"/>
        </a:defRPr>
      </a:lvl9pPr>
    </p:titleStyle>
    <p:body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800" kern="1200">
          <a:solidFill>
            <a:schemeClr val="tx1"/>
          </a:solidFill>
          <a:latin typeface="+mn-lt"/>
          <a:ea typeface="ＭＳ Ｐゴシック" pitchFamily="27" charset="-128"/>
          <a:cs typeface="ＭＳ Ｐゴシック" charset="0"/>
        </a:defRPr>
      </a:lvl1pPr>
      <a:lvl2pPr marL="639763" indent="-273050" algn="l" rtl="0" eaLnBrk="0" fontAlgn="base" hangingPunct="0">
        <a:spcBef>
          <a:spcPts val="550"/>
        </a:spcBef>
        <a:spcAft>
          <a:spcPct val="0"/>
        </a:spcAft>
        <a:buClr>
          <a:schemeClr val="accent1"/>
        </a:buClr>
        <a:buSzPct val="70000"/>
        <a:buFont typeface="Wingdings 2" panose="05020102010507070707" pitchFamily="18" charset="2"/>
        <a:buChar char=""/>
        <a:defRPr sz="2400" kern="1200">
          <a:solidFill>
            <a:srgbClr val="0000FF"/>
          </a:solidFill>
          <a:latin typeface="+mn-lt"/>
          <a:ea typeface="ＭＳ Ｐゴシック" pitchFamily="27" charset="-128"/>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000" kern="1200">
          <a:solidFill>
            <a:schemeClr val="tx1"/>
          </a:solidFill>
          <a:latin typeface="+mn-lt"/>
          <a:ea typeface="ＭＳ Ｐゴシック" pitchFamily="27" charset="-128"/>
          <a:cs typeface="+mn-cs"/>
        </a:defRPr>
      </a:lvl3pPr>
      <a:lvl4pPr marL="1371600" indent="-228600" algn="l" rtl="0" eaLnBrk="0" fontAlgn="base" hangingPunct="0">
        <a:spcBef>
          <a:spcPts val="400"/>
        </a:spcBef>
        <a:spcAft>
          <a:spcPct val="0"/>
        </a:spcAft>
        <a:buClr>
          <a:srgbClr val="6BB1C9"/>
        </a:buClr>
        <a:buSzPct val="75000"/>
        <a:buFont typeface="Wingdings" panose="05000000000000000000" pitchFamily="2" charset="2"/>
        <a:buChar char=""/>
        <a:defRPr kern="1200">
          <a:solidFill>
            <a:schemeClr val="tx1"/>
          </a:solidFill>
          <a:latin typeface="+mn-lt"/>
          <a:ea typeface="ＭＳ Ｐゴシック" pitchFamily="27" charset="-128"/>
          <a:cs typeface="+mn-cs"/>
        </a:defRPr>
      </a:lvl4pPr>
      <a:lvl5pPr marL="1828800" indent="-228600" algn="l" rtl="0" eaLnBrk="0" fontAlgn="base" hangingPunct="0">
        <a:spcBef>
          <a:spcPts val="400"/>
        </a:spcBef>
        <a:spcAft>
          <a:spcPct val="0"/>
        </a:spcAft>
        <a:buClr>
          <a:srgbClr val="6585CF"/>
        </a:buClr>
        <a:buSzPct val="65000"/>
        <a:buFont typeface="Wingdings" panose="05000000000000000000" pitchFamily="2" charset="2"/>
        <a:buChar char=""/>
        <a:defRPr kern="1200">
          <a:solidFill>
            <a:schemeClr val="tx1"/>
          </a:solidFill>
          <a:latin typeface="+mn-lt"/>
          <a:ea typeface="ＭＳ Ｐゴシック" pitchFamily="27" charset="-128"/>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www.infoplease.com/spot/gamestimeline1.html" TargetMode="Externa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www.youtube.com/watch?v=Lg4nEgzW46g"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www.complex.com/video-games/2011/09/the-50-best-video-game-cut-scen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tripletsandus.com/80s/80s_game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xfrm>
            <a:off x="609600" y="1524000"/>
            <a:ext cx="7848600" cy="1289050"/>
          </a:xfrm>
        </p:spPr>
        <p:txBody>
          <a:bodyPr/>
          <a:lstStyle/>
          <a:p>
            <a:pPr eaLnBrk="1" hangingPunct="1"/>
            <a:r>
              <a:rPr lang="en-US" sz="2600" cap="none" smtClean="0">
                <a:ea typeface="ＭＳ Ｐゴシック" panose="020B0600070205080204" pitchFamily="34" charset="-128"/>
              </a:rPr>
              <a:t/>
            </a:r>
            <a:br>
              <a:rPr lang="en-US" sz="2600" cap="none" smtClean="0">
                <a:ea typeface="ＭＳ Ｐゴシック" panose="020B0600070205080204" pitchFamily="34" charset="-128"/>
              </a:rPr>
            </a:br>
            <a:endParaRPr lang="en-US" sz="3000" cap="none" smtClean="0">
              <a:ea typeface="ＭＳ Ｐゴシック" panose="020B0600070205080204" pitchFamily="34" charset="-128"/>
            </a:endParaRPr>
          </a:p>
        </p:txBody>
      </p:sp>
      <p:sp>
        <p:nvSpPr>
          <p:cNvPr id="10243" name="Rectangle 3"/>
          <p:cNvSpPr>
            <a:spLocks noGrp="1" noChangeArrowheads="1"/>
          </p:cNvSpPr>
          <p:nvPr>
            <p:ph type="subTitle" idx="1"/>
          </p:nvPr>
        </p:nvSpPr>
        <p:spPr>
          <a:xfrm>
            <a:off x="2362200" y="2438400"/>
            <a:ext cx="6400800" cy="3130550"/>
          </a:xfrm>
        </p:spPr>
        <p:txBody>
          <a:bodyPr/>
          <a:lstStyle/>
          <a:p>
            <a:pPr eaLnBrk="1" hangingPunct="1">
              <a:lnSpc>
                <a:spcPct val="110000"/>
              </a:lnSpc>
              <a:spcBef>
                <a:spcPct val="0"/>
              </a:spcBef>
              <a:buClrTx/>
            </a:pPr>
            <a:r>
              <a:rPr lang="en-CA" sz="2400" dirty="0" smtClean="0">
                <a:solidFill>
                  <a:schemeClr val="tx1"/>
                </a:solidFill>
                <a:ea typeface="ＭＳ Ｐゴシック" panose="020B0600070205080204" pitchFamily="34" charset="-128"/>
              </a:rPr>
              <a:t>Introduction to Game Design and Development </a:t>
            </a:r>
          </a:p>
          <a:p>
            <a:pPr eaLnBrk="1" hangingPunct="1">
              <a:lnSpc>
                <a:spcPct val="110000"/>
              </a:lnSpc>
              <a:spcBef>
                <a:spcPct val="0"/>
              </a:spcBef>
              <a:buClrTx/>
            </a:pPr>
            <a:r>
              <a:rPr lang="en-CA" sz="2400" dirty="0" smtClean="0">
                <a:solidFill>
                  <a:schemeClr val="tx1"/>
                </a:solidFill>
                <a:ea typeface="ＭＳ Ｐゴシック" panose="020B0600070205080204" pitchFamily="34" charset="-128"/>
              </a:rPr>
              <a:t>ITCS 4230/5230</a:t>
            </a:r>
          </a:p>
          <a:p>
            <a:pPr eaLnBrk="1" hangingPunct="1">
              <a:lnSpc>
                <a:spcPct val="80000"/>
              </a:lnSpc>
            </a:pPr>
            <a:endParaRPr lang="en-US" sz="1900" dirty="0" smtClean="0">
              <a:solidFill>
                <a:schemeClr val="tx1"/>
              </a:solidFill>
              <a:ea typeface="ＭＳ Ｐゴシック" panose="020B0600070205080204" pitchFamily="34" charset="-128"/>
            </a:endParaRPr>
          </a:p>
          <a:p>
            <a:pPr eaLnBrk="1" hangingPunct="1">
              <a:lnSpc>
                <a:spcPct val="80000"/>
              </a:lnSpc>
            </a:pPr>
            <a:r>
              <a:rPr lang="en-US" sz="2000" dirty="0" smtClean="0">
                <a:solidFill>
                  <a:schemeClr val="tx1"/>
                </a:solidFill>
                <a:ea typeface="ＭＳ Ｐゴシック" panose="020B0600070205080204" pitchFamily="34" charset="-128"/>
              </a:rPr>
              <a:t>Dr. Dewan Tanvir Ahmed</a:t>
            </a:r>
          </a:p>
          <a:p>
            <a:pPr eaLnBrk="1" hangingPunct="1">
              <a:lnSpc>
                <a:spcPct val="80000"/>
              </a:lnSpc>
            </a:pPr>
            <a:r>
              <a:rPr lang="en-US" sz="1900" dirty="0" smtClean="0">
                <a:solidFill>
                  <a:schemeClr val="tx1"/>
                </a:solidFill>
                <a:ea typeface="ＭＳ Ｐゴシック" panose="020B0600070205080204" pitchFamily="34" charset="-128"/>
              </a:rPr>
              <a:t>Department of Computer Science</a:t>
            </a:r>
          </a:p>
          <a:p>
            <a:pPr eaLnBrk="1" hangingPunct="1">
              <a:lnSpc>
                <a:spcPct val="80000"/>
              </a:lnSpc>
            </a:pPr>
            <a:r>
              <a:rPr lang="en-US" sz="1900" dirty="0" smtClean="0">
                <a:solidFill>
                  <a:schemeClr val="tx1"/>
                </a:solidFill>
                <a:ea typeface="ＭＳ Ｐゴシック" panose="020B0600070205080204" pitchFamily="34" charset="-128"/>
              </a:rPr>
              <a:t>University of North Carolina at Charlotte</a:t>
            </a:r>
          </a:p>
        </p:txBody>
      </p:sp>
      <p:sp>
        <p:nvSpPr>
          <p:cNvPr id="10244" name="Rectangle 4"/>
          <p:cNvSpPr>
            <a:spLocks noChangeArrowheads="1"/>
          </p:cNvSpPr>
          <p:nvPr/>
        </p:nvSpPr>
        <p:spPr bwMode="auto">
          <a:xfrm>
            <a:off x="609600" y="304800"/>
            <a:ext cx="777240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sz="4000" i="0"/>
          </a:p>
        </p:txBody>
      </p:sp>
      <p:sp>
        <p:nvSpPr>
          <p:cNvPr id="10245" name="Rectangle 8"/>
          <p:cNvSpPr>
            <a:spLocks noChangeArrowheads="1"/>
          </p:cNvSpPr>
          <p:nvPr/>
        </p:nvSpPr>
        <p:spPr bwMode="auto">
          <a:xfrm>
            <a:off x="2362200" y="1443763"/>
            <a:ext cx="6019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r>
              <a:rPr lang="en-US" sz="3200" i="0" dirty="0" smtClean="0"/>
              <a:t>Game </a:t>
            </a:r>
            <a:r>
              <a:rPr lang="en-US" sz="3200" i="0" dirty="0"/>
              <a:t>History and Genres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612775" y="228600"/>
            <a:ext cx="8153400" cy="990600"/>
          </a:xfrm>
        </p:spPr>
        <p:txBody>
          <a:bodyPr/>
          <a:lstStyle/>
          <a:p>
            <a:r>
              <a:rPr lang="en-CA" smtClean="0">
                <a:ea typeface="ＭＳ Ｐゴシック" panose="020B0600070205080204" pitchFamily="34" charset="-128"/>
              </a:rPr>
              <a:t>6</a:t>
            </a:r>
            <a:r>
              <a:rPr lang="en-CA" baseline="30000" smtClean="0">
                <a:ea typeface="ＭＳ Ｐゴシック" panose="020B0600070205080204" pitchFamily="34" charset="-128"/>
              </a:rPr>
              <a:t>th</a:t>
            </a:r>
            <a:r>
              <a:rPr lang="en-CA" smtClean="0">
                <a:ea typeface="ＭＳ Ｐゴシック" panose="020B0600070205080204" pitchFamily="34" charset="-128"/>
              </a:rPr>
              <a:t> Generation</a:t>
            </a:r>
          </a:p>
        </p:txBody>
      </p:sp>
      <p:sp>
        <p:nvSpPr>
          <p:cNvPr id="21507" name="Content Placeholder 2"/>
          <p:cNvSpPr>
            <a:spLocks noGrp="1"/>
          </p:cNvSpPr>
          <p:nvPr>
            <p:ph sz="quarter" idx="1"/>
          </p:nvPr>
        </p:nvSpPr>
        <p:spPr>
          <a:xfrm>
            <a:off x="612775" y="1600200"/>
            <a:ext cx="8153400" cy="4495800"/>
          </a:xfrm>
        </p:spPr>
        <p:txBody>
          <a:bodyPr/>
          <a:lstStyle/>
          <a:p>
            <a:pPr>
              <a:spcBef>
                <a:spcPct val="50000"/>
              </a:spcBef>
            </a:pPr>
            <a:r>
              <a:rPr lang="en-US" smtClean="0">
                <a:ea typeface="ＭＳ Ｐゴシック" panose="020B0600070205080204" pitchFamily="34" charset="-128"/>
              </a:rPr>
              <a:t>PlayStation 2 - Sony </a:t>
            </a:r>
          </a:p>
          <a:p>
            <a:pPr>
              <a:spcBef>
                <a:spcPct val="50000"/>
              </a:spcBef>
            </a:pPr>
            <a:r>
              <a:rPr lang="en-US" smtClean="0">
                <a:ea typeface="ＭＳ Ｐゴシック" panose="020B0600070205080204" pitchFamily="34" charset="-128"/>
              </a:rPr>
              <a:t>Sega Dreamcast </a:t>
            </a:r>
          </a:p>
          <a:p>
            <a:pPr>
              <a:spcBef>
                <a:spcPct val="50000"/>
              </a:spcBef>
            </a:pPr>
            <a:r>
              <a:rPr lang="en-US" smtClean="0">
                <a:ea typeface="ＭＳ Ｐゴシック" panose="020B0600070205080204" pitchFamily="34" charset="-128"/>
              </a:rPr>
              <a:t>Nintendo GameCube</a:t>
            </a:r>
          </a:p>
          <a:p>
            <a:pPr>
              <a:spcBef>
                <a:spcPct val="50000"/>
              </a:spcBef>
            </a:pPr>
            <a:r>
              <a:rPr lang="en-US" smtClean="0">
                <a:ea typeface="ＭＳ Ｐゴシック" panose="020B0600070205080204" pitchFamily="34" charset="-128"/>
              </a:rPr>
              <a:t>Microsoft Xbox</a:t>
            </a:r>
          </a:p>
          <a:p>
            <a:pPr>
              <a:spcBef>
                <a:spcPct val="50000"/>
              </a:spcBef>
            </a:pPr>
            <a:endParaRPr lang="en-CA" smtClean="0">
              <a:ea typeface="ＭＳ Ｐゴシック" panose="020B0600070205080204" pitchFamily="34" charset="-128"/>
            </a:endParaRPr>
          </a:p>
        </p:txBody>
      </p:sp>
      <p:sp>
        <p:nvSpPr>
          <p:cNvPr id="2150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endParaRPr lang="en-US" sz="1100" smtClean="0">
              <a:solidFill>
                <a:schemeClr val="tx2"/>
              </a:solidFill>
            </a:endParaRPr>
          </a:p>
        </p:txBody>
      </p:sp>
      <p:pic>
        <p:nvPicPr>
          <p:cNvPr id="21509"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636713"/>
            <a:ext cx="1046163" cy="15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88100" y="1712913"/>
            <a:ext cx="2378075" cy="13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11814" y="3848100"/>
            <a:ext cx="259080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31013" y="3489325"/>
            <a:ext cx="1901825"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612775" y="228600"/>
            <a:ext cx="8153400" cy="990600"/>
          </a:xfrm>
        </p:spPr>
        <p:txBody>
          <a:bodyPr/>
          <a:lstStyle/>
          <a:p>
            <a:r>
              <a:rPr lang="en-CA" smtClean="0">
                <a:ea typeface="ＭＳ Ｐゴシック" panose="020B0600070205080204" pitchFamily="34" charset="-128"/>
              </a:rPr>
              <a:t>7</a:t>
            </a:r>
            <a:r>
              <a:rPr lang="en-CA" baseline="30000" smtClean="0">
                <a:ea typeface="ＭＳ Ｐゴシック" panose="020B0600070205080204" pitchFamily="34" charset="-128"/>
              </a:rPr>
              <a:t>th</a:t>
            </a:r>
            <a:r>
              <a:rPr lang="en-CA" smtClean="0">
                <a:ea typeface="ＭＳ Ｐゴシック" panose="020B0600070205080204" pitchFamily="34" charset="-128"/>
              </a:rPr>
              <a:t> Generation</a:t>
            </a:r>
          </a:p>
        </p:txBody>
      </p:sp>
      <p:sp>
        <p:nvSpPr>
          <p:cNvPr id="23555" name="Content Placeholder 2"/>
          <p:cNvSpPr>
            <a:spLocks noGrp="1"/>
          </p:cNvSpPr>
          <p:nvPr>
            <p:ph sz="quarter" idx="1"/>
          </p:nvPr>
        </p:nvSpPr>
        <p:spPr>
          <a:xfrm>
            <a:off x="612775" y="1600200"/>
            <a:ext cx="8153400" cy="4495800"/>
          </a:xfrm>
        </p:spPr>
        <p:txBody>
          <a:bodyPr/>
          <a:lstStyle/>
          <a:p>
            <a:pPr>
              <a:spcBef>
                <a:spcPct val="50000"/>
              </a:spcBef>
            </a:pPr>
            <a:r>
              <a:rPr lang="en-US" dirty="0" smtClean="0">
                <a:ea typeface="ＭＳ Ｐゴシック" panose="020B0600070205080204" pitchFamily="34" charset="-128"/>
              </a:rPr>
              <a:t>2005: Microsoft Xbox 360</a:t>
            </a:r>
          </a:p>
          <a:p>
            <a:pPr>
              <a:spcBef>
                <a:spcPct val="50000"/>
              </a:spcBef>
            </a:pPr>
            <a:r>
              <a:rPr lang="en-US" dirty="0" smtClean="0">
                <a:ea typeface="ＭＳ Ｐゴシック" panose="020B0600070205080204" pitchFamily="34" charset="-128"/>
              </a:rPr>
              <a:t>2006: Sony PlayStation 3</a:t>
            </a:r>
          </a:p>
          <a:p>
            <a:pPr>
              <a:spcBef>
                <a:spcPct val="50000"/>
              </a:spcBef>
            </a:pPr>
            <a:r>
              <a:rPr lang="en-US" dirty="0" smtClean="0">
                <a:ea typeface="ＭＳ Ｐゴシック" panose="020B0600070205080204" pitchFamily="34" charset="-128"/>
              </a:rPr>
              <a:t>2006: Nintendo Wii</a:t>
            </a:r>
          </a:p>
          <a:p>
            <a:pPr>
              <a:spcBef>
                <a:spcPct val="50000"/>
              </a:spcBef>
            </a:pPr>
            <a:endParaRPr lang="en-US" dirty="0" smtClean="0">
              <a:ea typeface="ＭＳ Ｐゴシック" panose="020B0600070205080204" pitchFamily="34" charset="-128"/>
            </a:endParaRPr>
          </a:p>
          <a:p>
            <a:pPr>
              <a:spcBef>
                <a:spcPct val="50000"/>
              </a:spcBef>
            </a:pPr>
            <a:endParaRPr lang="en-US" dirty="0" smtClean="0">
              <a:ea typeface="ＭＳ Ｐゴシック" panose="020B0600070205080204" pitchFamily="34" charset="-128"/>
            </a:endParaRPr>
          </a:p>
          <a:p>
            <a:pPr>
              <a:spcBef>
                <a:spcPct val="50000"/>
              </a:spcBef>
            </a:pPr>
            <a:endParaRPr lang="en-CA" dirty="0" smtClean="0">
              <a:ea typeface="ＭＳ Ｐゴシック" panose="020B0600070205080204" pitchFamily="34" charset="-128"/>
            </a:endParaRPr>
          </a:p>
        </p:txBody>
      </p:sp>
      <p:sp>
        <p:nvSpPr>
          <p:cNvPr id="2355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endParaRPr lang="en-US" sz="1100" smtClean="0">
              <a:solidFill>
                <a:schemeClr val="tx2"/>
              </a:solidFill>
            </a:endParaRPr>
          </a:p>
        </p:txBody>
      </p:sp>
      <p:pic>
        <p:nvPicPr>
          <p:cNvPr id="2355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100" y="1629229"/>
            <a:ext cx="1409700"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8"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3520168"/>
            <a:ext cx="4279900"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762000" y="5680501"/>
            <a:ext cx="4572000" cy="461665"/>
          </a:xfrm>
          <a:prstGeom prst="rect">
            <a:avLst/>
          </a:prstGeom>
        </p:spPr>
        <p:txBody>
          <a:bodyPr>
            <a:spAutoFit/>
          </a:bodyPr>
          <a:lstStyle/>
          <a:p>
            <a:r>
              <a:rPr lang="en-CA" i="0" dirty="0" smtClean="0">
                <a:hlinkClick r:id="rId5"/>
              </a:rPr>
              <a:t>Timeline: Video Games</a:t>
            </a:r>
            <a:endParaRPr lang="en-CA" i="0" dirty="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12775" y="228600"/>
            <a:ext cx="8153400" cy="990600"/>
          </a:xfrm>
        </p:spPr>
        <p:txBody>
          <a:bodyPr/>
          <a:lstStyle/>
          <a:p>
            <a:r>
              <a:rPr lang="en-US" smtClean="0">
                <a:ea typeface="ＭＳ Ｐゴシック" panose="020B0600070205080204" pitchFamily="34" charset="-128"/>
              </a:rPr>
              <a:t>Chess Origins</a:t>
            </a:r>
          </a:p>
        </p:txBody>
      </p:sp>
      <p:sp>
        <p:nvSpPr>
          <p:cNvPr id="25603" name="Rectangle 3"/>
          <p:cNvSpPr>
            <a:spLocks noGrp="1" noChangeArrowheads="1"/>
          </p:cNvSpPr>
          <p:nvPr>
            <p:ph type="body" idx="1"/>
          </p:nvPr>
        </p:nvSpPr>
        <p:spPr>
          <a:xfrm>
            <a:off x="457200" y="1600200"/>
            <a:ext cx="7696200" cy="4525963"/>
          </a:xfrm>
        </p:spPr>
        <p:txBody>
          <a:bodyPr/>
          <a:lstStyle/>
          <a:p>
            <a:r>
              <a:rPr lang="en-US" sz="2400" dirty="0" smtClean="0">
                <a:solidFill>
                  <a:srgbClr val="000000"/>
                </a:solidFill>
                <a:ea typeface="ＭＳ Ｐゴシック" panose="020B0600070205080204" pitchFamily="34" charset="-128"/>
                <a:cs typeface="Arial" panose="020B0604020202020204" pitchFamily="34" charset="0"/>
              </a:rPr>
              <a:t>1769 Fake chess machine</a:t>
            </a:r>
          </a:p>
          <a:p>
            <a:r>
              <a:rPr lang="en-US" sz="2400" dirty="0" smtClean="0">
                <a:solidFill>
                  <a:srgbClr val="000000"/>
                </a:solidFill>
                <a:ea typeface="ＭＳ Ｐゴシック" panose="020B0600070205080204" pitchFamily="34" charset="-128"/>
                <a:cs typeface="Arial" panose="020B0604020202020204" pitchFamily="34" charset="0"/>
              </a:rPr>
              <a:t>1952 Turing design a chess algorithm</a:t>
            </a:r>
            <a:r>
              <a:rPr lang="en-US" sz="2400" dirty="0" smtClean="0">
                <a:ea typeface="ＭＳ Ｐゴシック" panose="020B0600070205080204" pitchFamily="34" charset="-128"/>
              </a:rPr>
              <a:t> </a:t>
            </a:r>
          </a:p>
          <a:p>
            <a:r>
              <a:rPr lang="en-US" sz="2400" dirty="0" smtClean="0">
                <a:ea typeface="ＭＳ Ｐゴシック" panose="020B0600070205080204" pitchFamily="34" charset="-128"/>
              </a:rPr>
              <a:t>1956 Maniac I (</a:t>
            </a:r>
            <a:r>
              <a:rPr lang="en-CA" sz="2400" dirty="0"/>
              <a:t>11,000 operations a second</a:t>
            </a:r>
            <a:r>
              <a:rPr lang="en-US" sz="2400" dirty="0" smtClean="0">
                <a:ea typeface="ＭＳ Ｐゴシック" panose="020B0600070205080204" pitchFamily="34" charset="-128"/>
              </a:rPr>
              <a:t>) versus Human</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475" y="3225346"/>
            <a:ext cx="2663825" cy="264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9475" y="3200400"/>
            <a:ext cx="3006725" cy="264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Objectives</a:t>
            </a:r>
          </a:p>
        </p:txBody>
      </p:sp>
      <p:sp>
        <p:nvSpPr>
          <p:cNvPr id="6148" name="Rectangle 3"/>
          <p:cNvSpPr>
            <a:spLocks noGrp="1" noChangeArrowheads="1"/>
          </p:cNvSpPr>
          <p:nvPr>
            <p:ph type="body" idx="1"/>
          </p:nvPr>
        </p:nvSpPr>
        <p:spPr>
          <a:xfrm>
            <a:off x="468313" y="1484313"/>
            <a:ext cx="8280400" cy="4503737"/>
          </a:xfrm>
        </p:spPr>
        <p:txBody>
          <a:bodyPr/>
          <a:lstStyle/>
          <a:p>
            <a:pPr eaLnBrk="1" hangingPunct="1">
              <a:defRPr/>
            </a:pPr>
            <a:r>
              <a:rPr lang="en-US" dirty="0" smtClean="0">
                <a:solidFill>
                  <a:schemeClr val="bg1">
                    <a:lumMod val="75000"/>
                  </a:schemeClr>
                </a:solidFill>
              </a:rPr>
              <a:t>A History of Games</a:t>
            </a:r>
          </a:p>
          <a:p>
            <a:pPr eaLnBrk="1" hangingPunct="1">
              <a:defRPr/>
            </a:pPr>
            <a:r>
              <a:rPr lang="en-US" b="1" dirty="0" smtClean="0">
                <a:solidFill>
                  <a:schemeClr val="tx1">
                    <a:lumMod val="95000"/>
                    <a:lumOff val="5000"/>
                  </a:schemeClr>
                </a:solidFill>
              </a:rPr>
              <a:t>Milestone Games</a:t>
            </a:r>
          </a:p>
          <a:p>
            <a:pPr eaLnBrk="1" hangingPunct="1">
              <a:defRPr/>
            </a:pPr>
            <a:r>
              <a:rPr lang="en-US" dirty="0" smtClean="0">
                <a:solidFill>
                  <a:schemeClr val="bg1">
                    <a:lumMod val="75000"/>
                  </a:schemeClr>
                </a:solidFill>
              </a:rPr>
              <a:t>Criteria of good games</a:t>
            </a:r>
          </a:p>
          <a:p>
            <a:pPr eaLnBrk="1" hangingPunct="1">
              <a:defRPr/>
            </a:pPr>
            <a:r>
              <a:rPr lang="en-US" dirty="0">
                <a:solidFill>
                  <a:schemeClr val="bg1">
                    <a:lumMod val="75000"/>
                  </a:schemeClr>
                </a:solidFill>
              </a:rPr>
              <a:t>Game Genres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Milestone Games</a:t>
            </a:r>
          </a:p>
        </p:txBody>
      </p:sp>
      <p:sp>
        <p:nvSpPr>
          <p:cNvPr id="27651" name="Rectangle 3"/>
          <p:cNvSpPr>
            <a:spLocks noGrp="1" noChangeArrowheads="1"/>
          </p:cNvSpPr>
          <p:nvPr>
            <p:ph type="body" idx="1"/>
          </p:nvPr>
        </p:nvSpPr>
        <p:spPr>
          <a:xfrm>
            <a:off x="573088" y="1504950"/>
            <a:ext cx="8153400" cy="4495800"/>
          </a:xfrm>
        </p:spPr>
        <p:txBody>
          <a:bodyPr/>
          <a:lstStyle/>
          <a:p>
            <a:pPr eaLnBrk="1" hangingPunct="1">
              <a:lnSpc>
                <a:spcPct val="90000"/>
              </a:lnSpc>
            </a:pPr>
            <a:r>
              <a:rPr lang="en-US" smtClean="0">
                <a:ea typeface="ＭＳ Ｐゴシック" panose="020B0600070205080204" pitchFamily="34" charset="-128"/>
              </a:rPr>
              <a:t>Pong (1972, Atari Inc.) and space invaders (1978): 1</a:t>
            </a:r>
            <a:r>
              <a:rPr lang="en-US" baseline="30000" smtClean="0">
                <a:ea typeface="ＭＳ Ｐゴシック" panose="020B0600070205080204" pitchFamily="34" charset="-128"/>
              </a:rPr>
              <a:t>st</a:t>
            </a:r>
            <a:r>
              <a:rPr lang="en-US" smtClean="0">
                <a:ea typeface="ＭＳ Ｐゴシック" panose="020B0600070205080204" pitchFamily="34" charset="-128"/>
              </a:rPr>
              <a:t> videogame hits</a:t>
            </a:r>
          </a:p>
          <a:p>
            <a:pPr eaLnBrk="1" hangingPunct="1">
              <a:lnSpc>
                <a:spcPct val="90000"/>
              </a:lnSpc>
            </a:pPr>
            <a:endParaRPr lang="en-US" smtClean="0">
              <a:ea typeface="ＭＳ Ｐゴシック" panose="020B0600070205080204" pitchFamily="34" charset="-128"/>
            </a:endParaRPr>
          </a:p>
          <a:p>
            <a:pPr eaLnBrk="1" hangingPunct="1">
              <a:lnSpc>
                <a:spcPct val="90000"/>
              </a:lnSpc>
            </a:pPr>
            <a:endParaRPr lang="en-US" smtClean="0">
              <a:ea typeface="ＭＳ Ｐゴシック" panose="020B0600070205080204" pitchFamily="34" charset="-128"/>
            </a:endParaRPr>
          </a:p>
          <a:p>
            <a:pPr eaLnBrk="1" hangingPunct="1">
              <a:lnSpc>
                <a:spcPct val="90000"/>
              </a:lnSpc>
            </a:pPr>
            <a:endParaRPr lang="en-US" smtClean="0">
              <a:ea typeface="ＭＳ Ｐゴシック" panose="020B0600070205080204" pitchFamily="34" charset="-128"/>
            </a:endParaRPr>
          </a:p>
          <a:p>
            <a:pPr eaLnBrk="1" hangingPunct="1">
              <a:lnSpc>
                <a:spcPct val="90000"/>
              </a:lnSpc>
            </a:pPr>
            <a:endParaRPr lang="en-US" smtClean="0">
              <a:ea typeface="ＭＳ Ｐゴシック" panose="020B0600070205080204" pitchFamily="34" charset="-128"/>
            </a:endParaRPr>
          </a:p>
          <a:p>
            <a:pPr eaLnBrk="1" hangingPunct="1">
              <a:lnSpc>
                <a:spcPct val="90000"/>
              </a:lnSpc>
            </a:pPr>
            <a:endParaRPr lang="en-US" smtClean="0">
              <a:ea typeface="ＭＳ Ｐゴシック" panose="020B0600070205080204" pitchFamily="34" charset="-128"/>
            </a:endParaRPr>
          </a:p>
        </p:txBody>
      </p:sp>
      <p:pic>
        <p:nvPicPr>
          <p:cNvPr id="2765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686050"/>
            <a:ext cx="3478213"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34050" y="2652713"/>
            <a:ext cx="2239963"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4568825" y="4838700"/>
            <a:ext cx="4572000" cy="923925"/>
          </a:xfrm>
          <a:prstGeom prst="rect">
            <a:avLst/>
          </a:prstGeom>
          <a:solidFill>
            <a:schemeClr val="accent4">
              <a:lumMod val="20000"/>
              <a:lumOff val="80000"/>
            </a:schemeClr>
          </a:solidFill>
        </p:spPr>
        <p:txBody>
          <a:bodyPr>
            <a:spAutoFit/>
          </a:bodyPr>
          <a:lstStyle/>
          <a:p>
            <a:pPr algn="just">
              <a:defRPr/>
            </a:pPr>
            <a:r>
              <a:rPr lang="en-CA" sz="1800" i="0" dirty="0"/>
              <a:t>An earliest shooting games and the aim is to defeat waves of aliens with a laser cannon to earn as many points as possible</a:t>
            </a:r>
          </a:p>
        </p:txBody>
      </p:sp>
      <p:sp>
        <p:nvSpPr>
          <p:cNvPr id="9" name="Rectangle 8"/>
          <p:cNvSpPr/>
          <p:nvPr/>
        </p:nvSpPr>
        <p:spPr>
          <a:xfrm>
            <a:off x="314325" y="4838700"/>
            <a:ext cx="4105275" cy="923925"/>
          </a:xfrm>
          <a:prstGeom prst="rect">
            <a:avLst/>
          </a:prstGeom>
          <a:solidFill>
            <a:schemeClr val="accent4">
              <a:lumMod val="20000"/>
              <a:lumOff val="80000"/>
            </a:schemeClr>
          </a:solidFill>
        </p:spPr>
        <p:txBody>
          <a:bodyPr>
            <a:spAutoFit/>
          </a:bodyPr>
          <a:lstStyle/>
          <a:p>
            <a:pPr algn="ctr">
              <a:defRPr/>
            </a:pPr>
            <a:r>
              <a:rPr lang="en-CA" sz="1800" i="0" dirty="0">
                <a:latin typeface="Arial" charset="0"/>
                <a:ea typeface="ＭＳ Ｐゴシック" pitchFamily="-112" charset="-128"/>
                <a:cs typeface="ＭＳ Ｐゴシック" pitchFamily="-112" charset="-128"/>
              </a:rPr>
              <a:t>The aim is to defeat the opponent in a simulated table tennis game by earning a higher score.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Milestone Games (cont.)</a:t>
            </a:r>
          </a:p>
        </p:txBody>
      </p:sp>
      <p:sp>
        <p:nvSpPr>
          <p:cNvPr id="7172" name="Rectangle 3"/>
          <p:cNvSpPr>
            <a:spLocks noGrp="1" noChangeArrowheads="1"/>
          </p:cNvSpPr>
          <p:nvPr>
            <p:ph type="body" idx="1"/>
          </p:nvPr>
        </p:nvSpPr>
        <p:spPr>
          <a:xfrm>
            <a:off x="612775" y="1600200"/>
            <a:ext cx="8153400" cy="4495800"/>
          </a:xfrm>
        </p:spPr>
        <p:txBody>
          <a:bodyPr/>
          <a:lstStyle/>
          <a:p>
            <a:pPr eaLnBrk="1" hangingPunct="1">
              <a:lnSpc>
                <a:spcPct val="90000"/>
              </a:lnSpc>
              <a:defRPr/>
            </a:pPr>
            <a:r>
              <a:rPr lang="en-US" dirty="0" smtClean="0"/>
              <a:t>Pac-man (</a:t>
            </a:r>
            <a:r>
              <a:rPr lang="fi-FI" dirty="0"/>
              <a:t>Japan on May 22, </a:t>
            </a:r>
            <a:r>
              <a:rPr lang="fi-FI" dirty="0" smtClean="0"/>
              <a:t>1980</a:t>
            </a:r>
            <a:r>
              <a:rPr lang="en-US" dirty="0" smtClean="0"/>
              <a:t>)</a:t>
            </a:r>
          </a:p>
          <a:p>
            <a:pPr lvl="1" eaLnBrk="1" hangingPunct="1">
              <a:lnSpc>
                <a:spcPct val="90000"/>
              </a:lnSpc>
              <a:defRPr/>
            </a:pPr>
            <a:r>
              <a:rPr lang="en-CA" dirty="0" smtClean="0"/>
              <a:t>Arcade </a:t>
            </a:r>
            <a:r>
              <a:rPr lang="en-CA" dirty="0"/>
              <a:t>game developed by Namco </a:t>
            </a:r>
          </a:p>
          <a:p>
            <a:pPr lvl="1" eaLnBrk="1" hangingPunct="1">
              <a:lnSpc>
                <a:spcPct val="90000"/>
              </a:lnSpc>
              <a:defRPr/>
            </a:pPr>
            <a:r>
              <a:rPr lang="en-CA" dirty="0" smtClean="0"/>
              <a:t>Appealing </a:t>
            </a:r>
            <a:r>
              <a:rPr lang="en-CA" dirty="0"/>
              <a:t>to both </a:t>
            </a:r>
            <a:r>
              <a:rPr lang="en-CA" dirty="0" smtClean="0"/>
              <a:t>genders</a:t>
            </a:r>
          </a:p>
          <a:p>
            <a:pPr lvl="1" eaLnBrk="1" hangingPunct="1">
              <a:lnSpc>
                <a:spcPct val="90000"/>
              </a:lnSpc>
              <a:defRPr/>
            </a:pPr>
            <a:r>
              <a:rPr lang="en-CA" dirty="0" smtClean="0"/>
              <a:t>One </a:t>
            </a:r>
            <a:r>
              <a:rPr lang="en-CA" dirty="0"/>
              <a:t>of the highest-grossing video games of all </a:t>
            </a:r>
            <a:r>
              <a:rPr lang="en-CA" dirty="0" smtClean="0"/>
              <a:t>time</a:t>
            </a:r>
          </a:p>
          <a:p>
            <a:pPr lvl="1" eaLnBrk="1" hangingPunct="1">
              <a:lnSpc>
                <a:spcPct val="90000"/>
              </a:lnSpc>
              <a:defRPr/>
            </a:pPr>
            <a:r>
              <a:rPr lang="en-CA" dirty="0" smtClean="0"/>
              <a:t>Generated </a:t>
            </a:r>
            <a:r>
              <a:rPr lang="en-CA" dirty="0"/>
              <a:t>more than $2.5 billion in quarters by the 1990s</a:t>
            </a:r>
            <a:endParaRPr lang="en-US" dirty="0"/>
          </a:p>
        </p:txBody>
      </p:sp>
      <p:pic>
        <p:nvPicPr>
          <p:cNvPr id="2970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41725" y="3848100"/>
            <a:ext cx="2095500"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Milestone Games (cont.)</a:t>
            </a:r>
          </a:p>
        </p:txBody>
      </p:sp>
      <p:sp>
        <p:nvSpPr>
          <p:cNvPr id="31747" name="Rectangle 3"/>
          <p:cNvSpPr>
            <a:spLocks noGrp="1" noChangeArrowheads="1"/>
          </p:cNvSpPr>
          <p:nvPr>
            <p:ph type="body" idx="1"/>
          </p:nvPr>
        </p:nvSpPr>
        <p:spPr>
          <a:xfrm>
            <a:off x="612775" y="1600200"/>
            <a:ext cx="8153400" cy="4495800"/>
          </a:xfrm>
        </p:spPr>
        <p:txBody>
          <a:bodyPr/>
          <a:lstStyle/>
          <a:p>
            <a:pPr eaLnBrk="1" hangingPunct="1">
              <a:lnSpc>
                <a:spcPct val="90000"/>
              </a:lnSpc>
            </a:pPr>
            <a:r>
              <a:rPr lang="en-US" smtClean="0">
                <a:ea typeface="ＭＳ Ｐゴシック" panose="020B0600070205080204" pitchFamily="34" charset="-128"/>
              </a:rPr>
              <a:t>Star raiders: 1</a:t>
            </a:r>
            <a:r>
              <a:rPr lang="en-US" baseline="30000" smtClean="0">
                <a:ea typeface="ＭＳ Ｐゴシック" panose="020B0600070205080204" pitchFamily="34" charset="-128"/>
              </a:rPr>
              <a:t>st</a:t>
            </a:r>
            <a:r>
              <a:rPr lang="en-US" smtClean="0">
                <a:ea typeface="ＭＳ Ｐゴシック" panose="020B0600070205080204" pitchFamily="34" charset="-128"/>
              </a:rPr>
              <a:t> 3D space combat</a:t>
            </a:r>
          </a:p>
        </p:txBody>
      </p:sp>
      <p:pic>
        <p:nvPicPr>
          <p:cNvPr id="3174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247900"/>
            <a:ext cx="2438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Milestone Games (cont.)</a:t>
            </a:r>
          </a:p>
        </p:txBody>
      </p:sp>
      <p:sp>
        <p:nvSpPr>
          <p:cNvPr id="7172" name="Rectangle 3"/>
          <p:cNvSpPr>
            <a:spLocks noGrp="1" noChangeArrowheads="1"/>
          </p:cNvSpPr>
          <p:nvPr>
            <p:ph type="body" idx="1"/>
          </p:nvPr>
        </p:nvSpPr>
        <p:spPr>
          <a:xfrm>
            <a:off x="612775" y="1600200"/>
            <a:ext cx="8153400" cy="4495800"/>
          </a:xfrm>
        </p:spPr>
        <p:txBody>
          <a:bodyPr/>
          <a:lstStyle/>
          <a:p>
            <a:pPr eaLnBrk="1" hangingPunct="1">
              <a:lnSpc>
                <a:spcPct val="90000"/>
              </a:lnSpc>
              <a:defRPr/>
            </a:pPr>
            <a:r>
              <a:rPr lang="en-US" dirty="0" smtClean="0"/>
              <a:t>Wing Commander: cutscenes</a:t>
            </a:r>
          </a:p>
          <a:p>
            <a:pPr lvl="1" eaLnBrk="1" hangingPunct="1">
              <a:lnSpc>
                <a:spcPct val="90000"/>
              </a:lnSpc>
              <a:defRPr/>
            </a:pPr>
            <a:r>
              <a:rPr lang="en-US" dirty="0" smtClean="0"/>
              <a:t>Space </a:t>
            </a:r>
            <a:r>
              <a:rPr lang="en-US" dirty="0"/>
              <a:t>combat simulation video </a:t>
            </a:r>
            <a:r>
              <a:rPr lang="en-US" dirty="0" smtClean="0"/>
              <a:t>games</a:t>
            </a:r>
          </a:p>
          <a:p>
            <a:pPr lvl="1" eaLnBrk="1" hangingPunct="1">
              <a:lnSpc>
                <a:spcPct val="90000"/>
              </a:lnSpc>
              <a:defRPr/>
            </a:pPr>
            <a:r>
              <a:rPr lang="en-CA" dirty="0"/>
              <a:t>The games were all notable for their </a:t>
            </a:r>
            <a:r>
              <a:rPr lang="en-CA" u="sng" dirty="0"/>
              <a:t>storytelling through </a:t>
            </a:r>
            <a:r>
              <a:rPr lang="en-CA" u="sng" dirty="0" smtClean="0"/>
              <a:t>extensive</a:t>
            </a:r>
            <a:r>
              <a:rPr lang="en-CA" u="sng" dirty="0"/>
              <a:t> </a:t>
            </a:r>
            <a:r>
              <a:rPr lang="en-CA" u="sng" dirty="0" err="1" smtClean="0"/>
              <a:t>cutscenes</a:t>
            </a:r>
            <a:endParaRPr lang="en-US" u="sng" dirty="0" smtClean="0"/>
          </a:p>
        </p:txBody>
      </p:sp>
      <p:pic>
        <p:nvPicPr>
          <p:cNvPr id="3379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505200"/>
            <a:ext cx="6096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Milestone Games (cont.)</a:t>
            </a:r>
          </a:p>
        </p:txBody>
      </p:sp>
      <p:sp>
        <p:nvSpPr>
          <p:cNvPr id="35843" name="Rectangle 3"/>
          <p:cNvSpPr>
            <a:spLocks noGrp="1" noChangeArrowheads="1"/>
          </p:cNvSpPr>
          <p:nvPr>
            <p:ph type="body" idx="1"/>
          </p:nvPr>
        </p:nvSpPr>
        <p:spPr>
          <a:xfrm>
            <a:off x="612775" y="1600200"/>
            <a:ext cx="8153400" cy="4495800"/>
          </a:xfrm>
        </p:spPr>
        <p:txBody>
          <a:bodyPr/>
          <a:lstStyle/>
          <a:p>
            <a:pPr eaLnBrk="1" hangingPunct="1">
              <a:lnSpc>
                <a:spcPct val="90000"/>
              </a:lnSpc>
            </a:pPr>
            <a:r>
              <a:rPr lang="en-US" smtClean="0">
                <a:ea typeface="ＭＳ Ｐゴシック" panose="020B0600070205080204" pitchFamily="34" charset="-128"/>
              </a:rPr>
              <a:t>7</a:t>
            </a:r>
            <a:r>
              <a:rPr lang="en-US" baseline="30000" smtClean="0">
                <a:ea typeface="ＭＳ Ｐゴシック" panose="020B0600070205080204" pitchFamily="34" charset="-128"/>
              </a:rPr>
              <a:t>th</a:t>
            </a:r>
            <a:r>
              <a:rPr lang="en-US" smtClean="0">
                <a:ea typeface="ＭＳ Ｐゴシック" panose="020B0600070205080204" pitchFamily="34" charset="-128"/>
              </a:rPr>
              <a:t> Guest: video cut scenes (cinematics)</a:t>
            </a:r>
          </a:p>
          <a:p>
            <a:pPr eaLnBrk="1" hangingPunct="1">
              <a:lnSpc>
                <a:spcPct val="90000"/>
              </a:lnSpc>
            </a:pPr>
            <a:endParaRPr lang="en-US" smtClean="0">
              <a:ea typeface="ＭＳ Ｐゴシック" panose="020B0600070205080204" pitchFamily="34" charset="-128"/>
            </a:endParaRPr>
          </a:p>
        </p:txBody>
      </p:sp>
      <p:pic>
        <p:nvPicPr>
          <p:cNvPr id="3584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5475" y="2111375"/>
            <a:ext cx="243840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319463" y="2111375"/>
            <a:ext cx="5748337" cy="4094163"/>
          </a:xfrm>
          <a:prstGeom prst="rect">
            <a:avLst/>
          </a:prstGeom>
        </p:spPr>
        <p:txBody>
          <a:bodyPr>
            <a:spAutoFit/>
          </a:bodyPr>
          <a:lstStyle/>
          <a:p>
            <a:pPr marL="342900" indent="-342900">
              <a:buFont typeface="Arial" panose="020B0604020202020204" pitchFamily="34" charset="0"/>
              <a:buChar char="•"/>
              <a:defRPr/>
            </a:pPr>
            <a:r>
              <a:rPr lang="en-CA" sz="2000" i="0" dirty="0">
                <a:solidFill>
                  <a:srgbClr val="0000FF"/>
                </a:solidFill>
                <a:latin typeface="+mn-lt"/>
              </a:rPr>
              <a:t>The game is played by wandering through a mansion, solving logic puzzles </a:t>
            </a:r>
            <a:r>
              <a:rPr lang="en-CA" sz="2000" i="0" dirty="0">
                <a:latin typeface="+mn-lt"/>
              </a:rPr>
              <a:t>and watching videos that further the story. </a:t>
            </a:r>
          </a:p>
          <a:p>
            <a:pPr marL="342900" indent="-342900">
              <a:buFont typeface="Arial" panose="020B0604020202020204" pitchFamily="34" charset="0"/>
              <a:buChar char="•"/>
              <a:defRPr/>
            </a:pPr>
            <a:r>
              <a:rPr lang="en-CA" sz="2000" i="0" dirty="0">
                <a:latin typeface="+mn-lt"/>
              </a:rPr>
              <a:t>The main antagonist, Henry </a:t>
            </a:r>
            <a:r>
              <a:rPr lang="en-CA" sz="2000" i="0" dirty="0" err="1">
                <a:latin typeface="+mn-lt"/>
              </a:rPr>
              <a:t>Stauf</a:t>
            </a:r>
            <a:r>
              <a:rPr lang="en-CA" sz="2000" i="0" dirty="0">
                <a:latin typeface="+mn-lt"/>
              </a:rPr>
              <a:t>, is an ever-present menace, taunting the player with clues, mocking the player as they fail his puzzles ("We'll all be dead by the time you solve this!"), and expressing displeasure when the player succeeds ("Don't think you'll be so lucky next time!").</a:t>
            </a:r>
          </a:p>
          <a:p>
            <a:pPr marL="342900" indent="-342900">
              <a:buFont typeface="Arial" panose="020B0604020202020204" pitchFamily="34" charset="0"/>
              <a:buChar char="•"/>
              <a:defRPr/>
            </a:pPr>
            <a:r>
              <a:rPr lang="en-CA" sz="2000" i="0" dirty="0" smtClean="0">
                <a:solidFill>
                  <a:srgbClr val="0000FF"/>
                </a:solidFill>
                <a:latin typeface="+mn-lt"/>
              </a:rPr>
              <a:t>Over </a:t>
            </a:r>
            <a:r>
              <a:rPr lang="en-CA" sz="2000" i="0" dirty="0">
                <a:solidFill>
                  <a:srgbClr val="0000FF"/>
                </a:solidFill>
                <a:latin typeface="+mn-lt"/>
              </a:rPr>
              <a:t>two million copies sold, and is widely regarded as a killer app</a:t>
            </a:r>
          </a:p>
          <a:p>
            <a:pPr marL="342900" indent="-342900">
              <a:buFont typeface="Arial" panose="020B0604020202020204" pitchFamily="34" charset="0"/>
              <a:buChar char="•"/>
              <a:defRPr/>
            </a:pPr>
            <a:r>
              <a:rPr lang="en-CA" sz="2000" i="0" dirty="0">
                <a:latin typeface="+mn-lt"/>
                <a:hlinkClick r:id="rId4"/>
              </a:rPr>
              <a:t>One </a:t>
            </a:r>
            <a:r>
              <a:rPr lang="en-CA" sz="2000" i="0" dirty="0" err="1">
                <a:latin typeface="+mn-lt"/>
                <a:hlinkClick r:id="rId4"/>
              </a:rPr>
              <a:t>curscene</a:t>
            </a:r>
            <a:endParaRPr lang="en-CA" sz="2000" i="0" dirty="0">
              <a:latin typeface="+mn-lt"/>
            </a:endParaRPr>
          </a:p>
          <a:p>
            <a:pPr marL="342900" indent="-342900">
              <a:buFont typeface="Arial" panose="020B0604020202020204" pitchFamily="34" charset="0"/>
              <a:buChar char="•"/>
              <a:defRPr/>
            </a:pPr>
            <a:endParaRPr lang="en-CA" sz="2000" i="0" dirty="0">
              <a:latin typeface="+mn-lt"/>
            </a:endParaRPr>
          </a:p>
        </p:txBody>
      </p:sp>
      <p:sp>
        <p:nvSpPr>
          <p:cNvPr id="4" name="Rectangle 3"/>
          <p:cNvSpPr/>
          <p:nvPr/>
        </p:nvSpPr>
        <p:spPr>
          <a:xfrm>
            <a:off x="536575" y="6022975"/>
            <a:ext cx="8305800" cy="830263"/>
          </a:xfrm>
          <a:prstGeom prst="rect">
            <a:avLst/>
          </a:prstGeom>
          <a:solidFill>
            <a:schemeClr val="accent2">
              <a:lumMod val="40000"/>
              <a:lumOff val="60000"/>
            </a:schemeClr>
          </a:solidFill>
        </p:spPr>
        <p:txBody>
          <a:bodyPr>
            <a:spAutoFit/>
          </a:bodyPr>
          <a:lstStyle/>
          <a:p>
            <a:pPr>
              <a:defRPr/>
            </a:pPr>
            <a:r>
              <a:rPr lang="en-CA" i="0" dirty="0">
                <a:latin typeface="+mn-lt"/>
              </a:rPr>
              <a:t>Bill Gates called The 7th Guest "the new standard in interactive entertainment”.</a:t>
            </a:r>
          </a:p>
        </p:txBody>
      </p:sp>
      <p:sp>
        <p:nvSpPr>
          <p:cNvPr id="35847" name="Rectangle 4"/>
          <p:cNvSpPr>
            <a:spLocks noChangeArrowheads="1"/>
          </p:cNvSpPr>
          <p:nvPr/>
        </p:nvSpPr>
        <p:spPr bwMode="auto">
          <a:xfrm>
            <a:off x="3336925" y="5237163"/>
            <a:ext cx="5429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buFont typeface="Arial" panose="020B0604020202020204" pitchFamily="34" charset="0"/>
              <a:buChar char="•"/>
            </a:pPr>
            <a:endParaRPr lang="en-CA" sz="1800" i="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Milestone Games (cont.)</a:t>
            </a:r>
          </a:p>
        </p:txBody>
      </p:sp>
      <p:sp>
        <p:nvSpPr>
          <p:cNvPr id="37891" name="Rectangle 3"/>
          <p:cNvSpPr>
            <a:spLocks noGrp="1" noChangeArrowheads="1"/>
          </p:cNvSpPr>
          <p:nvPr>
            <p:ph type="body" idx="1"/>
          </p:nvPr>
        </p:nvSpPr>
        <p:spPr>
          <a:xfrm>
            <a:off x="612775" y="1600200"/>
            <a:ext cx="8153400" cy="4495800"/>
          </a:xfrm>
        </p:spPr>
        <p:txBody>
          <a:bodyPr/>
          <a:lstStyle/>
          <a:p>
            <a:pPr eaLnBrk="1" hangingPunct="1">
              <a:lnSpc>
                <a:spcPct val="90000"/>
              </a:lnSpc>
            </a:pPr>
            <a:r>
              <a:rPr lang="en-US" smtClean="0">
                <a:ea typeface="ＭＳ Ｐゴシック" panose="020B0600070205080204" pitchFamily="34" charset="-128"/>
              </a:rPr>
              <a:t>FF, MGS: video cut scenes (cinematics)</a:t>
            </a:r>
          </a:p>
          <a:p>
            <a:pPr eaLnBrk="1" hangingPunct="1">
              <a:lnSpc>
                <a:spcPct val="90000"/>
              </a:lnSpc>
            </a:pPr>
            <a:endParaRPr lang="en-US" smtClean="0">
              <a:ea typeface="ＭＳ Ｐゴシック" panose="020B0600070205080204" pitchFamily="34" charset="-128"/>
            </a:endParaRPr>
          </a:p>
          <a:p>
            <a:pPr eaLnBrk="1" hangingPunct="1">
              <a:lnSpc>
                <a:spcPct val="90000"/>
              </a:lnSpc>
            </a:pPr>
            <a:endParaRPr lang="en-US" smtClean="0">
              <a:ea typeface="ＭＳ Ｐゴシック" panose="020B0600070205080204" pitchFamily="34" charset="-128"/>
            </a:endParaRPr>
          </a:p>
          <a:p>
            <a:pPr eaLnBrk="1" hangingPunct="1">
              <a:lnSpc>
                <a:spcPct val="90000"/>
              </a:lnSpc>
            </a:pPr>
            <a:endParaRPr lang="en-US" smtClean="0">
              <a:ea typeface="ＭＳ Ｐゴシック" panose="020B0600070205080204" pitchFamily="34" charset="-128"/>
            </a:endParaRPr>
          </a:p>
          <a:p>
            <a:pPr eaLnBrk="1" hangingPunct="1">
              <a:lnSpc>
                <a:spcPct val="90000"/>
              </a:lnSpc>
            </a:pPr>
            <a:endParaRPr lang="en-US" smtClean="0">
              <a:ea typeface="ＭＳ Ｐゴシック" panose="020B0600070205080204" pitchFamily="34" charset="-128"/>
            </a:endParaRPr>
          </a:p>
          <a:p>
            <a:pPr eaLnBrk="1" hangingPunct="1">
              <a:lnSpc>
                <a:spcPct val="90000"/>
              </a:lnSpc>
            </a:pPr>
            <a:endParaRPr lang="en-US" smtClean="0">
              <a:ea typeface="ＭＳ Ｐゴシック" panose="020B0600070205080204" pitchFamily="34" charset="-128"/>
            </a:endParaRPr>
          </a:p>
          <a:p>
            <a:pPr eaLnBrk="1" hangingPunct="1">
              <a:lnSpc>
                <a:spcPct val="90000"/>
              </a:lnSpc>
            </a:pPr>
            <a:r>
              <a:rPr lang="en-US" smtClean="0">
                <a:ea typeface="ＭＳ Ｐゴシック" panose="020B0600070205080204" pitchFamily="34" charset="-128"/>
              </a:rPr>
              <a:t>Half-life: integrated cut scenes</a:t>
            </a:r>
          </a:p>
          <a:p>
            <a:pPr eaLnBrk="1" hangingPunct="1">
              <a:lnSpc>
                <a:spcPct val="90000"/>
              </a:lnSpc>
            </a:pPr>
            <a:r>
              <a:rPr lang="en-US" smtClean="0">
                <a:ea typeface="ＭＳ Ｐゴシック" panose="020B0600070205080204" pitchFamily="34" charset="-128"/>
                <a:hlinkClick r:id="rId3"/>
              </a:rPr>
              <a:t>Top 50 cutscenes</a:t>
            </a:r>
            <a:endParaRPr lang="en-US" smtClean="0">
              <a:ea typeface="ＭＳ Ｐゴシック" panose="020B0600070205080204" pitchFamily="34" charset="-128"/>
            </a:endParaRPr>
          </a:p>
        </p:txBody>
      </p:sp>
      <p:pic>
        <p:nvPicPr>
          <p:cNvPr id="37892"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2133600"/>
            <a:ext cx="246697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08100" y="2171700"/>
            <a:ext cx="3048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Objectives</a:t>
            </a:r>
          </a:p>
        </p:txBody>
      </p:sp>
      <p:sp>
        <p:nvSpPr>
          <p:cNvPr id="12291" name="Rectangle 3"/>
          <p:cNvSpPr>
            <a:spLocks noGrp="1" noChangeArrowheads="1"/>
          </p:cNvSpPr>
          <p:nvPr>
            <p:ph type="body" idx="1"/>
          </p:nvPr>
        </p:nvSpPr>
        <p:spPr>
          <a:xfrm>
            <a:off x="468313" y="1484313"/>
            <a:ext cx="8280400" cy="4503737"/>
          </a:xfrm>
        </p:spPr>
        <p:txBody>
          <a:bodyPr/>
          <a:lstStyle/>
          <a:p>
            <a:pPr eaLnBrk="1" hangingPunct="1"/>
            <a:r>
              <a:rPr lang="en-US" dirty="0" smtClean="0">
                <a:ea typeface="ＭＳ Ｐゴシック" panose="020B0600070205080204" pitchFamily="34" charset="-128"/>
              </a:rPr>
              <a:t>History of Games</a:t>
            </a:r>
          </a:p>
          <a:p>
            <a:pPr eaLnBrk="1" hangingPunct="1"/>
            <a:r>
              <a:rPr lang="en-US" dirty="0" smtClean="0">
                <a:ea typeface="ＭＳ Ｐゴシック" panose="020B0600070205080204" pitchFamily="34" charset="-128"/>
              </a:rPr>
              <a:t>Milestone Games</a:t>
            </a:r>
          </a:p>
          <a:p>
            <a:pPr eaLnBrk="1" hangingPunct="1"/>
            <a:r>
              <a:rPr lang="en-US" dirty="0" smtClean="0">
                <a:ea typeface="ＭＳ Ｐゴシック" panose="020B0600070205080204" pitchFamily="34" charset="-128"/>
              </a:rPr>
              <a:t>Attributes of good games</a:t>
            </a:r>
          </a:p>
          <a:p>
            <a:pPr eaLnBrk="1" hangingPunct="1"/>
            <a:r>
              <a:rPr lang="en-US" dirty="0" smtClean="0">
                <a:ea typeface="ＭＳ Ｐゴシック" panose="020B0600070205080204" pitchFamily="34" charset="-128"/>
              </a:rPr>
              <a:t>Game Genres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Milestone Games (cont.)</a:t>
            </a:r>
          </a:p>
        </p:txBody>
      </p:sp>
      <p:sp>
        <p:nvSpPr>
          <p:cNvPr id="7172" name="Rectangle 3"/>
          <p:cNvSpPr>
            <a:spLocks noGrp="1" noChangeArrowheads="1"/>
          </p:cNvSpPr>
          <p:nvPr>
            <p:ph type="body" idx="1"/>
          </p:nvPr>
        </p:nvSpPr>
        <p:spPr>
          <a:xfrm>
            <a:off x="612775" y="1600200"/>
            <a:ext cx="8153400" cy="4495800"/>
          </a:xfrm>
        </p:spPr>
        <p:txBody>
          <a:bodyPr/>
          <a:lstStyle/>
          <a:p>
            <a:pPr eaLnBrk="1" hangingPunct="1">
              <a:lnSpc>
                <a:spcPct val="90000"/>
              </a:lnSpc>
              <a:defRPr/>
            </a:pPr>
            <a:r>
              <a:rPr lang="en-US" dirty="0" smtClean="0"/>
              <a:t>SimCity/Sims</a:t>
            </a:r>
          </a:p>
          <a:p>
            <a:pPr lvl="1" eaLnBrk="1" hangingPunct="1">
              <a:lnSpc>
                <a:spcPct val="90000"/>
              </a:lnSpc>
              <a:defRPr/>
            </a:pPr>
            <a:r>
              <a:rPr lang="en-CA" dirty="0" smtClean="0"/>
              <a:t>Open-ended</a:t>
            </a:r>
            <a:r>
              <a:rPr lang="en-CA" dirty="0"/>
              <a:t> city-building computer and console video </a:t>
            </a:r>
            <a:r>
              <a:rPr lang="en-CA" dirty="0" smtClean="0"/>
              <a:t>game</a:t>
            </a:r>
          </a:p>
          <a:p>
            <a:pPr lvl="1" eaLnBrk="1" hangingPunct="1">
              <a:lnSpc>
                <a:spcPct val="90000"/>
              </a:lnSpc>
              <a:defRPr/>
            </a:pPr>
            <a:r>
              <a:rPr lang="en-CA" dirty="0" smtClean="0"/>
              <a:t>The </a:t>
            </a:r>
            <a:r>
              <a:rPr lang="en-CA" dirty="0"/>
              <a:t>best-selling computer </a:t>
            </a:r>
            <a:r>
              <a:rPr lang="en-CA" dirty="0" smtClean="0"/>
              <a:t>game up </a:t>
            </a:r>
            <a:r>
              <a:rPr lang="en-CA" dirty="0"/>
              <a:t>until approximately </a:t>
            </a:r>
            <a:r>
              <a:rPr lang="en-CA" dirty="0" smtClean="0"/>
              <a:t>2012</a:t>
            </a:r>
            <a:endParaRPr lang="en-US" dirty="0"/>
          </a:p>
        </p:txBody>
      </p:sp>
      <p:pic>
        <p:nvPicPr>
          <p:cNvPr id="3994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489291"/>
            <a:ext cx="5438775" cy="33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Milestone Games (cont.)</a:t>
            </a:r>
          </a:p>
        </p:txBody>
      </p:sp>
      <p:sp>
        <p:nvSpPr>
          <p:cNvPr id="41987" name="Rectangle 3"/>
          <p:cNvSpPr>
            <a:spLocks noGrp="1" noChangeArrowheads="1"/>
          </p:cNvSpPr>
          <p:nvPr>
            <p:ph type="body" idx="1"/>
          </p:nvPr>
        </p:nvSpPr>
        <p:spPr>
          <a:xfrm>
            <a:off x="609600" y="1714500"/>
            <a:ext cx="8153400" cy="4495800"/>
          </a:xfrm>
        </p:spPr>
        <p:txBody>
          <a:bodyPr/>
          <a:lstStyle/>
          <a:p>
            <a:pPr eaLnBrk="1" hangingPunct="1">
              <a:lnSpc>
                <a:spcPct val="90000"/>
              </a:lnSpc>
            </a:pPr>
            <a:r>
              <a:rPr lang="en-US" smtClean="0">
                <a:ea typeface="ＭＳ Ｐゴシック" panose="020B0600070205080204" pitchFamily="34" charset="-128"/>
              </a:rPr>
              <a:t>Wolfenstein3D/Doom/Quake: 3D engine, FPS</a:t>
            </a:r>
          </a:p>
        </p:txBody>
      </p:sp>
      <p:pic>
        <p:nvPicPr>
          <p:cNvPr id="4198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55688" y="2332038"/>
            <a:ext cx="2830512" cy="177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5688" y="4329113"/>
            <a:ext cx="2830512" cy="212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2332038"/>
            <a:ext cx="2590800"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Milestone Games (cont.)</a:t>
            </a:r>
          </a:p>
        </p:txBody>
      </p:sp>
      <p:sp>
        <p:nvSpPr>
          <p:cNvPr id="44035" name="Rectangle 3"/>
          <p:cNvSpPr>
            <a:spLocks noGrp="1" noChangeArrowheads="1"/>
          </p:cNvSpPr>
          <p:nvPr>
            <p:ph type="body" idx="1"/>
          </p:nvPr>
        </p:nvSpPr>
        <p:spPr>
          <a:xfrm>
            <a:off x="612775" y="1600200"/>
            <a:ext cx="8153400" cy="4495800"/>
          </a:xfrm>
        </p:spPr>
        <p:txBody>
          <a:bodyPr/>
          <a:lstStyle/>
          <a:p>
            <a:pPr eaLnBrk="1" hangingPunct="1">
              <a:lnSpc>
                <a:spcPct val="90000"/>
              </a:lnSpc>
            </a:pPr>
            <a:r>
              <a:rPr lang="en-US" dirty="0" smtClean="0">
                <a:ea typeface="ＭＳ Ｐゴシック" panose="020B0600070205080204" pitchFamily="34" charset="-128"/>
              </a:rPr>
              <a:t>Civilization</a:t>
            </a:r>
          </a:p>
        </p:txBody>
      </p:sp>
      <p:sp>
        <p:nvSpPr>
          <p:cNvPr id="2" name="Rectangle 1"/>
          <p:cNvSpPr/>
          <p:nvPr/>
        </p:nvSpPr>
        <p:spPr>
          <a:xfrm>
            <a:off x="3419475" y="1981200"/>
            <a:ext cx="5724525" cy="4154984"/>
          </a:xfrm>
          <a:prstGeom prst="rect">
            <a:avLst/>
          </a:prstGeom>
          <a:solidFill>
            <a:schemeClr val="bg1">
              <a:lumMod val="95000"/>
            </a:schemeClr>
          </a:solidFill>
        </p:spPr>
        <p:txBody>
          <a:bodyPr wrap="square">
            <a:spAutoFit/>
          </a:bodyPr>
          <a:lstStyle/>
          <a:p>
            <a:pPr>
              <a:defRPr/>
            </a:pPr>
            <a:r>
              <a:rPr lang="en-CA" i="0" dirty="0">
                <a:latin typeface="+mn-lt"/>
              </a:rPr>
              <a:t>Turn-based strategy</a:t>
            </a:r>
          </a:p>
          <a:p>
            <a:pPr>
              <a:defRPr/>
            </a:pPr>
            <a:endParaRPr lang="en-CA" i="0" dirty="0">
              <a:latin typeface="+mn-lt"/>
            </a:endParaRPr>
          </a:p>
          <a:p>
            <a:pPr>
              <a:defRPr/>
            </a:pPr>
            <a:r>
              <a:rPr lang="en-CA" i="0" dirty="0" smtClean="0">
                <a:latin typeface="+mn-lt"/>
              </a:rPr>
              <a:t>Centered </a:t>
            </a:r>
            <a:r>
              <a:rPr lang="en-CA" i="0" dirty="0">
                <a:latin typeface="+mn-lt"/>
              </a:rPr>
              <a:t>around building a civilization on a macro-scale from prehistory up to the near future. Each turn allows the player to move his or her units on the map, build or improve new cities and units, and initiate negotiations with the computer-controlled players</a:t>
            </a:r>
          </a:p>
          <a:p>
            <a:pPr>
              <a:defRPr/>
            </a:pPr>
            <a:endParaRPr lang="en-CA" i="0" dirty="0">
              <a:latin typeface="+mn-lt"/>
            </a:endParaRPr>
          </a:p>
          <a:p>
            <a:pPr>
              <a:defRPr/>
            </a:pPr>
            <a:r>
              <a:rPr lang="en-CA" i="0" dirty="0">
                <a:latin typeface="+mn-lt"/>
              </a:rPr>
              <a:t>As of 12 March 2008 - sold more than 8 million copies</a:t>
            </a:r>
          </a:p>
        </p:txBody>
      </p:sp>
      <p:pic>
        <p:nvPicPr>
          <p:cNvPr id="4403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1150" y="2738437"/>
            <a:ext cx="3032125"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Milestone Games (cont.)</a:t>
            </a:r>
          </a:p>
        </p:txBody>
      </p:sp>
      <p:sp>
        <p:nvSpPr>
          <p:cNvPr id="7172" name="Rectangle 3"/>
          <p:cNvSpPr>
            <a:spLocks noGrp="1" noChangeArrowheads="1"/>
          </p:cNvSpPr>
          <p:nvPr>
            <p:ph type="body" idx="1"/>
          </p:nvPr>
        </p:nvSpPr>
        <p:spPr>
          <a:xfrm>
            <a:off x="655638" y="1524000"/>
            <a:ext cx="8153400" cy="4495800"/>
          </a:xfrm>
        </p:spPr>
        <p:txBody>
          <a:bodyPr/>
          <a:lstStyle/>
          <a:p>
            <a:pPr eaLnBrk="1" hangingPunct="1">
              <a:lnSpc>
                <a:spcPct val="90000"/>
              </a:lnSpc>
              <a:defRPr/>
            </a:pPr>
            <a:r>
              <a:rPr lang="en-US" dirty="0" smtClean="0"/>
              <a:t>Tomb Raider (</a:t>
            </a:r>
            <a:r>
              <a:rPr lang="en-CA" dirty="0" smtClean="0"/>
              <a:t>1996</a:t>
            </a:r>
            <a:r>
              <a:rPr lang="en-US" dirty="0" smtClean="0"/>
              <a:t>)</a:t>
            </a:r>
          </a:p>
          <a:p>
            <a:pPr lvl="1" eaLnBrk="1" hangingPunct="1">
              <a:lnSpc>
                <a:spcPct val="90000"/>
              </a:lnSpc>
              <a:defRPr/>
            </a:pPr>
            <a:r>
              <a:rPr lang="en-CA" dirty="0" smtClean="0"/>
              <a:t>Notable </a:t>
            </a:r>
            <a:r>
              <a:rPr lang="en-CA" dirty="0"/>
              <a:t>for its female </a:t>
            </a:r>
            <a:r>
              <a:rPr lang="en-CA" dirty="0" smtClean="0"/>
              <a:t>protagonist</a:t>
            </a:r>
          </a:p>
          <a:p>
            <a:pPr lvl="1" eaLnBrk="1" hangingPunct="1">
              <a:lnSpc>
                <a:spcPct val="90000"/>
              </a:lnSpc>
              <a:defRPr/>
            </a:pPr>
            <a:r>
              <a:rPr lang="en-CA" dirty="0"/>
              <a:t>In 2006, Lara Croft was inducted into the Walk of Game and the Guinness Book of World Records has recognised her as the "</a:t>
            </a:r>
            <a:r>
              <a:rPr lang="en-CA" dirty="0">
                <a:solidFill>
                  <a:srgbClr val="0070C0"/>
                </a:solidFill>
              </a:rPr>
              <a:t>Most Successful Human Virtual Game Heroine</a:t>
            </a:r>
            <a:r>
              <a:rPr lang="en-CA" dirty="0"/>
              <a:t>."</a:t>
            </a:r>
            <a:endParaRPr lang="en-US" dirty="0" smtClean="0"/>
          </a:p>
        </p:txBody>
      </p:sp>
      <p:pic>
        <p:nvPicPr>
          <p:cNvPr id="4608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55950" y="3581400"/>
            <a:ext cx="315436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Objectives</a:t>
            </a:r>
          </a:p>
        </p:txBody>
      </p:sp>
      <p:sp>
        <p:nvSpPr>
          <p:cNvPr id="6148" name="Rectangle 3"/>
          <p:cNvSpPr>
            <a:spLocks noGrp="1" noChangeArrowheads="1"/>
          </p:cNvSpPr>
          <p:nvPr>
            <p:ph type="body" idx="1"/>
          </p:nvPr>
        </p:nvSpPr>
        <p:spPr>
          <a:xfrm>
            <a:off x="468313" y="1484313"/>
            <a:ext cx="8280400" cy="4503737"/>
          </a:xfrm>
        </p:spPr>
        <p:txBody>
          <a:bodyPr/>
          <a:lstStyle/>
          <a:p>
            <a:pPr eaLnBrk="1" hangingPunct="1">
              <a:defRPr/>
            </a:pPr>
            <a:r>
              <a:rPr lang="en-US" dirty="0" smtClean="0">
                <a:solidFill>
                  <a:schemeClr val="bg1">
                    <a:lumMod val="75000"/>
                  </a:schemeClr>
                </a:solidFill>
              </a:rPr>
              <a:t>A History of Games</a:t>
            </a:r>
          </a:p>
          <a:p>
            <a:pPr eaLnBrk="1" hangingPunct="1">
              <a:defRPr/>
            </a:pPr>
            <a:r>
              <a:rPr lang="en-US" dirty="0">
                <a:solidFill>
                  <a:schemeClr val="bg1">
                    <a:lumMod val="75000"/>
                  </a:schemeClr>
                </a:solidFill>
              </a:rPr>
              <a:t>Milestone Games</a:t>
            </a:r>
          </a:p>
          <a:p>
            <a:pPr eaLnBrk="1" hangingPunct="1">
              <a:defRPr/>
            </a:pPr>
            <a:r>
              <a:rPr lang="en-US" b="1" dirty="0">
                <a:solidFill>
                  <a:schemeClr val="tx1">
                    <a:lumMod val="95000"/>
                    <a:lumOff val="5000"/>
                  </a:schemeClr>
                </a:solidFill>
              </a:rPr>
              <a:t>Criteria of good games</a:t>
            </a:r>
          </a:p>
          <a:p>
            <a:pPr eaLnBrk="1" hangingPunct="1">
              <a:defRPr/>
            </a:pPr>
            <a:r>
              <a:rPr lang="en-US" dirty="0">
                <a:solidFill>
                  <a:schemeClr val="bg1">
                    <a:lumMod val="75000"/>
                  </a:schemeClr>
                </a:solidFill>
              </a:rPr>
              <a:t>Game Genres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612775" y="228600"/>
            <a:ext cx="8153400" cy="990600"/>
          </a:xfrm>
        </p:spPr>
        <p:txBody>
          <a:bodyPr/>
          <a:lstStyle/>
          <a:p>
            <a:r>
              <a:rPr lang="en-US" dirty="0" smtClean="0">
                <a:ea typeface="ＭＳ Ｐゴシック" panose="020B0600070205080204" pitchFamily="34" charset="-128"/>
              </a:rPr>
              <a:t>Pick your games</a:t>
            </a:r>
          </a:p>
        </p:txBody>
      </p:sp>
      <p:sp>
        <p:nvSpPr>
          <p:cNvPr id="5" name="TextBox 4"/>
          <p:cNvSpPr txBox="1"/>
          <p:nvPr/>
        </p:nvSpPr>
        <p:spPr>
          <a:xfrm>
            <a:off x="612775" y="2298700"/>
            <a:ext cx="7272338" cy="646113"/>
          </a:xfrm>
          <a:prstGeom prst="rect">
            <a:avLst/>
          </a:prstGeom>
          <a:solidFill>
            <a:srgbClr val="FF0000"/>
          </a:solidFill>
        </p:spPr>
        <p:txBody>
          <a:bodyPr>
            <a:spAutoFit/>
          </a:bodyPr>
          <a:lstStyle/>
          <a:p>
            <a:pPr>
              <a:defRPr/>
            </a:pPr>
            <a:r>
              <a:rPr lang="en-US" sz="3600" i="0" dirty="0">
                <a:solidFill>
                  <a:schemeClr val="bg1">
                    <a:lumMod val="95000"/>
                  </a:schemeClr>
                </a:solidFill>
                <a:latin typeface="+mn-lt"/>
              </a:rPr>
              <a:t>Name THREE BAD games</a:t>
            </a:r>
          </a:p>
        </p:txBody>
      </p:sp>
      <p:sp>
        <p:nvSpPr>
          <p:cNvPr id="6" name="TextBox 5"/>
          <p:cNvSpPr txBox="1"/>
          <p:nvPr/>
        </p:nvSpPr>
        <p:spPr>
          <a:xfrm>
            <a:off x="612775" y="3124200"/>
            <a:ext cx="7272338" cy="646113"/>
          </a:xfrm>
          <a:prstGeom prst="rect">
            <a:avLst/>
          </a:prstGeom>
          <a:solidFill>
            <a:schemeClr val="accent4">
              <a:lumMod val="60000"/>
              <a:lumOff val="40000"/>
            </a:schemeClr>
          </a:solidFill>
        </p:spPr>
        <p:txBody>
          <a:bodyPr>
            <a:spAutoFit/>
          </a:bodyPr>
          <a:lstStyle/>
          <a:p>
            <a:pPr>
              <a:defRPr/>
            </a:pPr>
            <a:r>
              <a:rPr lang="en-US" sz="3600" i="0" dirty="0">
                <a:latin typeface="+mn-lt"/>
              </a:rPr>
              <a:t>Name THREE GOOD games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Student Picks</a:t>
            </a:r>
          </a:p>
        </p:txBody>
      </p:sp>
      <p:sp>
        <p:nvSpPr>
          <p:cNvPr id="8196" name="Rectangle 3"/>
          <p:cNvSpPr>
            <a:spLocks noGrp="1" noChangeArrowheads="1"/>
          </p:cNvSpPr>
          <p:nvPr>
            <p:ph type="body" idx="1"/>
          </p:nvPr>
        </p:nvSpPr>
        <p:spPr>
          <a:xfrm>
            <a:off x="611188" y="1698625"/>
            <a:ext cx="8348662" cy="4394200"/>
          </a:xfrm>
        </p:spPr>
        <p:txBody>
          <a:bodyPr/>
          <a:lstStyle/>
          <a:p>
            <a:pPr eaLnBrk="1" hangingPunct="1">
              <a:lnSpc>
                <a:spcPct val="90000"/>
              </a:lnSpc>
              <a:defRPr/>
            </a:pPr>
            <a:r>
              <a:rPr lang="en-US" dirty="0" smtClean="0"/>
              <a:t>Good</a:t>
            </a:r>
          </a:p>
          <a:p>
            <a:pPr lvl="1" eaLnBrk="1" hangingPunct="1">
              <a:lnSpc>
                <a:spcPct val="90000"/>
              </a:lnSpc>
              <a:defRPr/>
            </a:pPr>
            <a:r>
              <a:rPr lang="en-US" dirty="0" smtClean="0"/>
              <a:t>Blades of Steel, Civilization, Deus Ex, Diablo2, Fable, Far Cry, Grim Fandango, Halo, K.O.T.O.R, Master of Orion, MGS, MYST, Penguins, Prey, Super Mario (64 and Kart), Tetris, Tomb Raider, Unreal Tournament 2004</a:t>
            </a:r>
          </a:p>
          <a:p>
            <a:pPr eaLnBrk="1" hangingPunct="1">
              <a:lnSpc>
                <a:spcPct val="90000"/>
              </a:lnSpc>
              <a:defRPr/>
            </a:pPr>
            <a:r>
              <a:rPr lang="en-US" dirty="0" smtClean="0"/>
              <a:t>Bad</a:t>
            </a:r>
          </a:p>
          <a:p>
            <a:pPr lvl="1" eaLnBrk="1" hangingPunct="1">
              <a:lnSpc>
                <a:spcPct val="90000"/>
              </a:lnSpc>
              <a:defRPr/>
            </a:pPr>
            <a:r>
              <a:rPr lang="en-US" dirty="0" err="1" smtClean="0"/>
              <a:t>DaVinci</a:t>
            </a:r>
            <a:r>
              <a:rPr lang="en-US" dirty="0" smtClean="0"/>
              <a:t> Code, </a:t>
            </a:r>
            <a:r>
              <a:rPr lang="en-US" dirty="0" err="1" smtClean="0"/>
              <a:t>SimTower</a:t>
            </a:r>
            <a:r>
              <a:rPr lang="en-US" dirty="0" smtClean="0"/>
              <a:t>, CSI, Heart, L.O.T.R, Quake, Space Invaders, MGS, </a:t>
            </a:r>
            <a:r>
              <a:rPr lang="en-US" dirty="0" smtClean="0">
                <a:latin typeface="Times New Roman" pitchFamily="18" charset="0"/>
              </a:rPr>
              <a:t>…</a:t>
            </a:r>
            <a:endParaRPr lang="en-US" dirty="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Student Picks</a:t>
            </a:r>
          </a:p>
        </p:txBody>
      </p:sp>
      <p:sp>
        <p:nvSpPr>
          <p:cNvPr id="9220" name="Rectangle 3"/>
          <p:cNvSpPr>
            <a:spLocks noGrp="1" noChangeArrowheads="1"/>
          </p:cNvSpPr>
          <p:nvPr>
            <p:ph type="body" idx="1"/>
          </p:nvPr>
        </p:nvSpPr>
        <p:spPr>
          <a:xfrm>
            <a:off x="684213" y="1698625"/>
            <a:ext cx="8275637" cy="4394200"/>
          </a:xfrm>
        </p:spPr>
        <p:txBody>
          <a:bodyPr/>
          <a:lstStyle/>
          <a:p>
            <a:pPr eaLnBrk="1" hangingPunct="1">
              <a:lnSpc>
                <a:spcPct val="80000"/>
              </a:lnSpc>
              <a:defRPr/>
            </a:pPr>
            <a:r>
              <a:rPr lang="en-US" sz="2400" dirty="0" smtClean="0"/>
              <a:t>Good</a:t>
            </a:r>
          </a:p>
          <a:p>
            <a:pPr lvl="1" eaLnBrk="1" hangingPunct="1">
              <a:lnSpc>
                <a:spcPct val="80000"/>
              </a:lnSpc>
              <a:defRPr/>
            </a:pPr>
            <a:r>
              <a:rPr lang="en-US" sz="2000" dirty="0" smtClean="0"/>
              <a:t>Final Fantasy 7, Tekken 5, </a:t>
            </a:r>
            <a:r>
              <a:rPr lang="en-US" sz="2000" dirty="0" err="1" smtClean="0"/>
              <a:t>Myst</a:t>
            </a:r>
            <a:r>
              <a:rPr lang="en-US" sz="2000" dirty="0" smtClean="0"/>
              <a:t>, Lord of the Rings Online (Shadows of Ingmar), Quake 3, Thief (series), Half-life 2 (Episode 1), Tetris, Half-life (Counter Strike), </a:t>
            </a:r>
            <a:r>
              <a:rPr lang="en-US" sz="2000" dirty="0" err="1" smtClean="0"/>
              <a:t>Warcraft</a:t>
            </a:r>
            <a:r>
              <a:rPr lang="en-US" sz="2000" dirty="0" smtClean="0"/>
              <a:t> 3, Sudoku, Street Fighter Alpha 3, Tony Hawk</a:t>
            </a:r>
            <a:r>
              <a:rPr lang="en-US" sz="2000" dirty="0" smtClean="0">
                <a:latin typeface="Times New Roman" pitchFamily="18" charset="0"/>
              </a:rPr>
              <a:t>’</a:t>
            </a:r>
            <a:r>
              <a:rPr lang="en-US" sz="2000" dirty="0" smtClean="0"/>
              <a:t>s Pro Skater, F.E.A.R, Mega Man 2 (NES), Sims, World of </a:t>
            </a:r>
            <a:r>
              <a:rPr lang="en-US" sz="2000" dirty="0" err="1" smtClean="0"/>
              <a:t>Warcraft</a:t>
            </a:r>
            <a:r>
              <a:rPr lang="en-US" sz="2000" dirty="0" smtClean="0"/>
              <a:t>, Halo, Dance </a:t>
            </a:r>
            <a:r>
              <a:rPr lang="en-US" sz="2000" dirty="0" err="1" smtClean="0"/>
              <a:t>Dance</a:t>
            </a:r>
            <a:r>
              <a:rPr lang="en-US" sz="2000" dirty="0" smtClean="0"/>
              <a:t> Revolution (Arcade Version), Mario Kart 64, Super Mario Strikers, </a:t>
            </a:r>
            <a:r>
              <a:rPr lang="en-US" sz="2000" dirty="0" err="1" smtClean="0"/>
              <a:t>Starcraft</a:t>
            </a:r>
            <a:r>
              <a:rPr lang="en-US" sz="2000" dirty="0" smtClean="0"/>
              <a:t>, Need for Speed (Underground)</a:t>
            </a:r>
          </a:p>
          <a:p>
            <a:pPr eaLnBrk="1" hangingPunct="1">
              <a:lnSpc>
                <a:spcPct val="80000"/>
              </a:lnSpc>
              <a:defRPr/>
            </a:pPr>
            <a:endParaRPr lang="en-US" sz="2400" dirty="0" smtClean="0"/>
          </a:p>
          <a:p>
            <a:pPr eaLnBrk="1" hangingPunct="1">
              <a:lnSpc>
                <a:spcPct val="80000"/>
              </a:lnSpc>
              <a:defRPr/>
            </a:pPr>
            <a:r>
              <a:rPr lang="en-US" sz="2400" dirty="0" smtClean="0"/>
              <a:t>Bad</a:t>
            </a:r>
          </a:p>
          <a:p>
            <a:pPr lvl="1" eaLnBrk="1" hangingPunct="1">
              <a:lnSpc>
                <a:spcPct val="80000"/>
              </a:lnSpc>
              <a:defRPr/>
            </a:pPr>
            <a:r>
              <a:rPr lang="en-US" sz="2000" dirty="0" smtClean="0"/>
              <a:t>Blade &amp; Sword, Call of Duty 3, Ducks Ahoy, Metroid (Wii), Duke </a:t>
            </a:r>
            <a:r>
              <a:rPr lang="en-US" sz="2000" dirty="0" err="1" smtClean="0"/>
              <a:t>Nukem</a:t>
            </a:r>
            <a:r>
              <a:rPr lang="en-US" sz="2000" dirty="0" smtClean="0"/>
              <a:t> 2, Halo, Doom 3, Doom, Police Quest (SWAT), Mortal </a:t>
            </a:r>
            <a:r>
              <a:rPr lang="en-US" sz="2000" dirty="0" err="1" smtClean="0"/>
              <a:t>Kombat</a:t>
            </a:r>
            <a:r>
              <a:rPr lang="en-US" sz="2000" dirty="0" smtClean="0"/>
              <a:t>, </a:t>
            </a:r>
            <a:r>
              <a:rPr lang="en-US" sz="2000" dirty="0" err="1" smtClean="0"/>
              <a:t>Ikari</a:t>
            </a:r>
            <a:r>
              <a:rPr lang="en-US" sz="2000" dirty="0" smtClean="0"/>
              <a:t> Warriors, Leisure Suit Larry (Magna Cum Laude), Cooking Mama Cook Off, </a:t>
            </a:r>
            <a:r>
              <a:rPr lang="en-US" sz="2000" dirty="0" err="1" smtClean="0"/>
              <a:t>Battlecruiser</a:t>
            </a:r>
            <a:r>
              <a:rPr lang="en-US" sz="2000" dirty="0" smtClean="0"/>
              <a:t> Millennium, </a:t>
            </a:r>
            <a:r>
              <a:rPr lang="en-US" sz="2000" dirty="0" err="1" smtClean="0"/>
              <a:t>Maximo</a:t>
            </a:r>
            <a:r>
              <a:rPr lang="en-US" sz="2000" dirty="0" smtClean="0"/>
              <a:t> (Ghosts to Glory, PS2), Gauntlet (Dark Legacy), Kingdom Hearts, Jewels of the Oracle, Helicopter Game, WWE </a:t>
            </a:r>
            <a:r>
              <a:rPr lang="en-US" sz="2000" dirty="0" err="1" smtClean="0"/>
              <a:t>SmackDown</a:t>
            </a:r>
            <a:r>
              <a:rPr lang="en-US" sz="2000" dirty="0" smtClean="0"/>
              <a:t> vs. RAW 2007, </a:t>
            </a:r>
            <a:r>
              <a:rPr lang="en-US" sz="2000" dirty="0" err="1" smtClean="0"/>
              <a:t>Bioshock</a:t>
            </a:r>
            <a:r>
              <a:rPr lang="en-US" sz="2000" dirty="0" smtClean="0"/>
              <a:t>, Dogs of War, Tekken 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612775" y="228600"/>
            <a:ext cx="8153400" cy="990600"/>
          </a:xfrm>
        </p:spPr>
        <p:txBody>
          <a:bodyPr/>
          <a:lstStyle/>
          <a:p>
            <a:pPr eaLnBrk="1" hangingPunct="1"/>
            <a:r>
              <a:rPr lang="en-CA" smtClean="0">
                <a:ea typeface="ＭＳ Ｐゴシック" panose="020B0600070205080204" pitchFamily="34" charset="-128"/>
              </a:rPr>
              <a:t>Attributes</a:t>
            </a:r>
          </a:p>
        </p:txBody>
      </p:sp>
      <p:sp>
        <p:nvSpPr>
          <p:cNvPr id="10244" name="Rectangle 3"/>
          <p:cNvSpPr>
            <a:spLocks noGrp="1" noChangeArrowheads="1"/>
          </p:cNvSpPr>
          <p:nvPr>
            <p:ph type="body" idx="1"/>
          </p:nvPr>
        </p:nvSpPr>
        <p:spPr>
          <a:xfrm>
            <a:off x="684213" y="1557338"/>
            <a:ext cx="8270875" cy="4575175"/>
          </a:xfrm>
        </p:spPr>
        <p:txBody>
          <a:bodyPr/>
          <a:lstStyle/>
          <a:p>
            <a:pPr eaLnBrk="1" hangingPunct="1">
              <a:lnSpc>
                <a:spcPct val="80000"/>
              </a:lnSpc>
              <a:defRPr/>
            </a:pPr>
            <a:r>
              <a:rPr lang="en-CA" dirty="0" smtClean="0"/>
              <a:t>Story	</a:t>
            </a:r>
          </a:p>
          <a:p>
            <a:pPr lvl="1" eaLnBrk="1" hangingPunct="1">
              <a:lnSpc>
                <a:spcPct val="80000"/>
              </a:lnSpc>
              <a:defRPr/>
            </a:pPr>
            <a:r>
              <a:rPr lang="en-CA" dirty="0" smtClean="0"/>
              <a:t>plot</a:t>
            </a:r>
            <a:r>
              <a:rPr lang="en-CA" dirty="0"/>
              <a:t>, complexity, emotional </a:t>
            </a:r>
            <a:r>
              <a:rPr lang="en-CA" dirty="0" smtClean="0"/>
              <a:t>attachment</a:t>
            </a:r>
            <a:endParaRPr lang="en-CA" dirty="0"/>
          </a:p>
          <a:p>
            <a:pPr eaLnBrk="1" hangingPunct="1">
              <a:lnSpc>
                <a:spcPct val="80000"/>
              </a:lnSpc>
              <a:defRPr/>
            </a:pPr>
            <a:r>
              <a:rPr lang="en-CA" dirty="0" smtClean="0"/>
              <a:t>Graphics</a:t>
            </a:r>
          </a:p>
          <a:p>
            <a:pPr lvl="1" eaLnBrk="1" hangingPunct="1">
              <a:lnSpc>
                <a:spcPct val="80000"/>
              </a:lnSpc>
              <a:defRPr/>
            </a:pPr>
            <a:r>
              <a:rPr lang="en-CA" dirty="0" smtClean="0"/>
              <a:t>engine </a:t>
            </a:r>
            <a:r>
              <a:rPr lang="en-CA" dirty="0"/>
              <a:t>cut </a:t>
            </a:r>
            <a:r>
              <a:rPr lang="en-CA" dirty="0" smtClean="0"/>
              <a:t>scenes</a:t>
            </a:r>
          </a:p>
          <a:p>
            <a:pPr eaLnBrk="1" hangingPunct="1">
              <a:lnSpc>
                <a:spcPct val="80000"/>
              </a:lnSpc>
              <a:defRPr/>
            </a:pPr>
            <a:r>
              <a:rPr lang="en-CA" dirty="0" smtClean="0"/>
              <a:t>Gameplay </a:t>
            </a:r>
          </a:p>
          <a:p>
            <a:pPr lvl="1" eaLnBrk="1" hangingPunct="1">
              <a:lnSpc>
                <a:spcPct val="80000"/>
              </a:lnSpc>
              <a:defRPr/>
            </a:pPr>
            <a:r>
              <a:rPr lang="en-CA" dirty="0" smtClean="0"/>
              <a:t>puzzles vs. enemies</a:t>
            </a:r>
          </a:p>
          <a:p>
            <a:pPr lvl="1" eaLnBrk="1" hangingPunct="1">
              <a:lnSpc>
                <a:spcPct val="80000"/>
              </a:lnSpc>
              <a:defRPr/>
            </a:pPr>
            <a:r>
              <a:rPr lang="en-CA" dirty="0" smtClean="0"/>
              <a:t>challenges</a:t>
            </a:r>
            <a:r>
              <a:rPr lang="en-CA" dirty="0"/>
              <a:t>, plan, </a:t>
            </a:r>
            <a:r>
              <a:rPr lang="en-CA" dirty="0" smtClean="0"/>
              <a:t>moves</a:t>
            </a:r>
          </a:p>
          <a:p>
            <a:pPr lvl="1" eaLnBrk="1" hangingPunct="1">
              <a:lnSpc>
                <a:spcPct val="80000"/>
              </a:lnSpc>
              <a:defRPr/>
            </a:pPr>
            <a:r>
              <a:rPr lang="en-CA" dirty="0" smtClean="0"/>
              <a:t>novelty </a:t>
            </a:r>
            <a:r>
              <a:rPr lang="en-CA" dirty="0"/>
              <a:t>of </a:t>
            </a:r>
            <a:r>
              <a:rPr lang="en-CA" dirty="0" smtClean="0"/>
              <a:t>levels</a:t>
            </a:r>
          </a:p>
          <a:p>
            <a:pPr lvl="1" eaLnBrk="1" hangingPunct="1">
              <a:lnSpc>
                <a:spcPct val="80000"/>
              </a:lnSpc>
              <a:defRPr/>
            </a:pPr>
            <a:r>
              <a:rPr lang="en-CA" dirty="0" smtClean="0"/>
              <a:t>limited </a:t>
            </a:r>
            <a:r>
              <a:rPr lang="en-CA" dirty="0"/>
              <a:t>or too much </a:t>
            </a:r>
            <a:r>
              <a:rPr lang="en-CA" dirty="0" smtClean="0"/>
              <a:t>difficulty</a:t>
            </a:r>
          </a:p>
          <a:p>
            <a:pPr lvl="1" eaLnBrk="1" hangingPunct="1">
              <a:lnSpc>
                <a:spcPct val="80000"/>
              </a:lnSpc>
              <a:defRPr/>
            </a:pPr>
            <a:r>
              <a:rPr lang="en-CA" dirty="0" smtClean="0"/>
              <a:t>player's </a:t>
            </a:r>
            <a:r>
              <a:rPr lang="en-CA" dirty="0"/>
              <a:t>impact on the </a:t>
            </a:r>
            <a:r>
              <a:rPr lang="en-CA" dirty="0" smtClean="0"/>
              <a:t>world</a:t>
            </a:r>
          </a:p>
          <a:p>
            <a:pPr lvl="1" eaLnBrk="1" hangingPunct="1">
              <a:lnSpc>
                <a:spcPct val="80000"/>
              </a:lnSpc>
              <a:defRPr/>
            </a:pPr>
            <a:r>
              <a:rPr lang="en-CA" dirty="0" smtClean="0"/>
              <a:t>small </a:t>
            </a:r>
            <a:r>
              <a:rPr lang="en-CA" dirty="0"/>
              <a:t>yet fun </a:t>
            </a:r>
            <a:r>
              <a:rPr lang="en-CA" dirty="0" smtClean="0"/>
              <a:t>goals</a:t>
            </a:r>
          </a:p>
          <a:p>
            <a:pPr lvl="1" eaLnBrk="1" hangingPunct="1">
              <a:lnSpc>
                <a:spcPct val="80000"/>
              </a:lnSpc>
              <a:defRPr/>
            </a:pPr>
            <a:r>
              <a:rPr lang="en-CA" dirty="0" smtClean="0"/>
              <a:t>confusion</a:t>
            </a:r>
            <a:r>
              <a:rPr lang="en-CA" dirty="0"/>
              <a:t>, </a:t>
            </a:r>
            <a:r>
              <a:rPr lang="en-CA" dirty="0" smtClean="0"/>
              <a:t>and choices</a:t>
            </a:r>
            <a:endParaRPr lang="en-CA" dirty="0"/>
          </a:p>
          <a:p>
            <a:pPr marL="0" indent="0" eaLnBrk="1" hangingPunct="1">
              <a:lnSpc>
                <a:spcPct val="80000"/>
              </a:lnSpc>
              <a:buFont typeface="Wingdings" panose="05000000000000000000" pitchFamily="2" charset="2"/>
              <a:buNone/>
              <a:defRPr/>
            </a:pPr>
            <a:endParaRPr lang="en-CA" sz="2000" dirty="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12775" y="228600"/>
            <a:ext cx="8153400" cy="990600"/>
          </a:xfrm>
        </p:spPr>
        <p:txBody>
          <a:bodyPr/>
          <a:lstStyle/>
          <a:p>
            <a:pPr eaLnBrk="1" hangingPunct="1"/>
            <a:r>
              <a:rPr lang="en-CA" smtClean="0">
                <a:ea typeface="ＭＳ Ｐゴシック" panose="020B0600070205080204" pitchFamily="34" charset="-128"/>
              </a:rPr>
              <a:t>Attributes (cont.)</a:t>
            </a:r>
          </a:p>
        </p:txBody>
      </p:sp>
      <p:sp>
        <p:nvSpPr>
          <p:cNvPr id="10244" name="Rectangle 3"/>
          <p:cNvSpPr>
            <a:spLocks noGrp="1" noChangeArrowheads="1"/>
          </p:cNvSpPr>
          <p:nvPr>
            <p:ph type="body" idx="1"/>
          </p:nvPr>
        </p:nvSpPr>
        <p:spPr>
          <a:xfrm>
            <a:off x="612775" y="1600200"/>
            <a:ext cx="8153400" cy="4495800"/>
          </a:xfrm>
        </p:spPr>
        <p:txBody>
          <a:bodyPr/>
          <a:lstStyle/>
          <a:p>
            <a:pPr eaLnBrk="1" hangingPunct="1">
              <a:lnSpc>
                <a:spcPct val="80000"/>
              </a:lnSpc>
              <a:defRPr/>
            </a:pPr>
            <a:r>
              <a:rPr lang="en-CA" dirty="0" smtClean="0"/>
              <a:t>Characters </a:t>
            </a:r>
            <a:endParaRPr lang="en-CA" sz="2400" dirty="0" smtClean="0"/>
          </a:p>
          <a:p>
            <a:pPr lvl="1" eaLnBrk="1" hangingPunct="1">
              <a:lnSpc>
                <a:spcPct val="80000"/>
              </a:lnSpc>
              <a:defRPr/>
            </a:pPr>
            <a:r>
              <a:rPr lang="en-CA" dirty="0" smtClean="0"/>
              <a:t>personality</a:t>
            </a:r>
            <a:r>
              <a:rPr lang="en-CA" dirty="0"/>
              <a:t>, </a:t>
            </a:r>
            <a:r>
              <a:rPr lang="en-CA" dirty="0" smtClean="0"/>
              <a:t>variety</a:t>
            </a:r>
            <a:endParaRPr lang="en-CA" dirty="0"/>
          </a:p>
          <a:p>
            <a:pPr eaLnBrk="1" hangingPunct="1">
              <a:lnSpc>
                <a:spcPct val="80000"/>
              </a:lnSpc>
              <a:defRPr/>
            </a:pPr>
            <a:r>
              <a:rPr lang="en-CA" dirty="0" smtClean="0"/>
              <a:t>Interface </a:t>
            </a:r>
          </a:p>
          <a:p>
            <a:pPr lvl="1" eaLnBrk="1" hangingPunct="1">
              <a:lnSpc>
                <a:spcPct val="80000"/>
              </a:lnSpc>
              <a:defRPr/>
            </a:pPr>
            <a:r>
              <a:rPr lang="en-CA" dirty="0" smtClean="0"/>
              <a:t>ease </a:t>
            </a:r>
            <a:r>
              <a:rPr lang="en-CA" dirty="0"/>
              <a:t>of understanding and use, controls, physical </a:t>
            </a:r>
            <a:r>
              <a:rPr lang="en-CA" dirty="0" smtClean="0"/>
              <a:t>interactivity</a:t>
            </a:r>
            <a:endParaRPr lang="en-CA" dirty="0"/>
          </a:p>
          <a:p>
            <a:pPr eaLnBrk="1" hangingPunct="1">
              <a:lnSpc>
                <a:spcPct val="80000"/>
              </a:lnSpc>
              <a:defRPr/>
            </a:pPr>
            <a:r>
              <a:rPr lang="en-CA" dirty="0" smtClean="0"/>
              <a:t>Dialogs </a:t>
            </a:r>
          </a:p>
          <a:p>
            <a:pPr lvl="1" eaLnBrk="1" hangingPunct="1">
              <a:lnSpc>
                <a:spcPct val="80000"/>
              </a:lnSpc>
              <a:defRPr/>
            </a:pPr>
            <a:r>
              <a:rPr lang="en-CA" dirty="0" smtClean="0"/>
              <a:t>variety</a:t>
            </a:r>
            <a:endParaRPr lang="en-CA" dirty="0"/>
          </a:p>
          <a:p>
            <a:pPr eaLnBrk="1" hangingPunct="1">
              <a:lnSpc>
                <a:spcPct val="80000"/>
              </a:lnSpc>
              <a:defRPr/>
            </a:pPr>
            <a:r>
              <a:rPr lang="en-CA" dirty="0" smtClean="0"/>
              <a:t>Non-player </a:t>
            </a:r>
            <a:r>
              <a:rPr lang="en-CA" dirty="0"/>
              <a:t>characters </a:t>
            </a:r>
            <a:endParaRPr lang="en-CA" dirty="0" smtClean="0"/>
          </a:p>
          <a:p>
            <a:pPr lvl="1" eaLnBrk="1" hangingPunct="1">
              <a:lnSpc>
                <a:spcPct val="80000"/>
              </a:lnSpc>
              <a:defRPr/>
            </a:pPr>
            <a:r>
              <a:rPr lang="en-CA" dirty="0" smtClean="0"/>
              <a:t>helpfulness </a:t>
            </a:r>
            <a:r>
              <a:rPr lang="en-CA" dirty="0"/>
              <a:t>of allies, communication, </a:t>
            </a:r>
            <a:r>
              <a:rPr lang="en-CA" dirty="0" smtClean="0"/>
              <a:t>relationship</a:t>
            </a:r>
            <a:endParaRPr lang="en-CA" dirty="0"/>
          </a:p>
          <a:p>
            <a:pPr eaLnBrk="1" hangingPunct="1">
              <a:lnSpc>
                <a:spcPct val="80000"/>
              </a:lnSpc>
              <a:defRPr/>
            </a:pPr>
            <a:r>
              <a:rPr lang="en-CA" dirty="0" smtClean="0"/>
              <a:t>Penalties </a:t>
            </a:r>
          </a:p>
          <a:p>
            <a:pPr lvl="1" eaLnBrk="1" hangingPunct="1">
              <a:lnSpc>
                <a:spcPct val="80000"/>
              </a:lnSpc>
              <a:defRPr/>
            </a:pPr>
            <a:r>
              <a:rPr lang="en-CA" dirty="0" smtClean="0"/>
              <a:t>restarting</a:t>
            </a:r>
            <a:endParaRPr lang="en-CA" dirty="0"/>
          </a:p>
          <a:p>
            <a:pPr eaLnBrk="1" hangingPunct="1">
              <a:lnSpc>
                <a:spcPct val="80000"/>
              </a:lnSpc>
              <a:defRPr/>
            </a:pPr>
            <a:endParaRPr lang="en-CA" sz="2000" dirty="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12775" y="228600"/>
            <a:ext cx="8153400" cy="990600"/>
          </a:xfrm>
        </p:spPr>
        <p:txBody>
          <a:bodyPr/>
          <a:lstStyle/>
          <a:p>
            <a:r>
              <a:rPr lang="en-US" smtClean="0">
                <a:ea typeface="ＭＳ Ｐゴシック" panose="020B0600070205080204" pitchFamily="34" charset="-128"/>
              </a:rPr>
              <a:t>Origins</a:t>
            </a:r>
          </a:p>
        </p:txBody>
      </p:sp>
      <p:sp>
        <p:nvSpPr>
          <p:cNvPr id="8195" name="Rectangle 3"/>
          <p:cNvSpPr>
            <a:spLocks noGrp="1" noChangeArrowheads="1"/>
          </p:cNvSpPr>
          <p:nvPr>
            <p:ph type="body" idx="1"/>
          </p:nvPr>
        </p:nvSpPr>
        <p:spPr>
          <a:xfrm>
            <a:off x="457200" y="1600200"/>
            <a:ext cx="6629400" cy="4525963"/>
          </a:xfrm>
        </p:spPr>
        <p:txBody>
          <a:bodyPr/>
          <a:lstStyle/>
          <a:p>
            <a:pPr>
              <a:defRPr/>
            </a:pPr>
            <a:r>
              <a:rPr lang="en-US" sz="2400" dirty="0" smtClean="0">
                <a:solidFill>
                  <a:srgbClr val="000000"/>
                </a:solidFill>
                <a:latin typeface="+mj-lt"/>
              </a:rPr>
              <a:t>1951: </a:t>
            </a:r>
            <a:r>
              <a:rPr lang="en-US" sz="2400" dirty="0" smtClean="0">
                <a:latin typeface="+mj-lt"/>
              </a:rPr>
              <a:t>Ralph Baer </a:t>
            </a:r>
            <a:r>
              <a:rPr lang="en-US" sz="2400" dirty="0" smtClean="0">
                <a:solidFill>
                  <a:srgbClr val="FF0000"/>
                </a:solidFill>
                <a:latin typeface="+mj-lt"/>
              </a:rPr>
              <a:t>suggested</a:t>
            </a:r>
            <a:r>
              <a:rPr lang="en-US" sz="2400" dirty="0" smtClean="0">
                <a:latin typeface="+mj-lt"/>
              </a:rPr>
              <a:t> adding game to TV</a:t>
            </a:r>
          </a:p>
          <a:p>
            <a:pPr lvl="1">
              <a:defRPr/>
            </a:pPr>
            <a:r>
              <a:rPr lang="en-US" dirty="0" smtClean="0">
                <a:latin typeface="+mj-lt"/>
              </a:rPr>
              <a:t>Considered the inventor of video games </a:t>
            </a:r>
          </a:p>
          <a:p>
            <a:pPr>
              <a:defRPr/>
            </a:pPr>
            <a:endParaRPr lang="en-US" sz="2400" dirty="0" smtClean="0">
              <a:solidFill>
                <a:srgbClr val="000000"/>
              </a:solidFill>
              <a:latin typeface="+mj-lt"/>
              <a:cs typeface="Arial" panose="020B0604020202020204" pitchFamily="34" charset="0"/>
            </a:endParaRPr>
          </a:p>
          <a:p>
            <a:pPr>
              <a:defRPr/>
            </a:pPr>
            <a:r>
              <a:rPr lang="en-US" sz="2400" dirty="0" smtClean="0">
                <a:solidFill>
                  <a:srgbClr val="000000"/>
                </a:solidFill>
                <a:latin typeface="+mj-lt"/>
                <a:cs typeface="Arial" panose="020B0604020202020204" pitchFamily="34" charset="0"/>
              </a:rPr>
              <a:t>1952 A.S. Douglas</a:t>
            </a:r>
            <a:r>
              <a:rPr lang="en-US" sz="2400" dirty="0" smtClean="0">
                <a:latin typeface="+mj-lt"/>
              </a:rPr>
              <a:t> (@Cambridge): </a:t>
            </a:r>
          </a:p>
          <a:p>
            <a:pPr lvl="1">
              <a:defRPr/>
            </a:pPr>
            <a:r>
              <a:rPr lang="en-US" sz="2000" dirty="0" smtClean="0">
                <a:latin typeface="+mj-lt"/>
              </a:rPr>
              <a:t>Interactive Tic </a:t>
            </a:r>
            <a:r>
              <a:rPr lang="en-US" sz="2000" dirty="0" err="1" smtClean="0">
                <a:latin typeface="+mj-lt"/>
              </a:rPr>
              <a:t>Tac</a:t>
            </a:r>
            <a:r>
              <a:rPr lang="en-US" sz="2000" dirty="0" smtClean="0">
                <a:latin typeface="+mj-lt"/>
              </a:rPr>
              <a:t> Toe</a:t>
            </a:r>
          </a:p>
          <a:p>
            <a:pPr>
              <a:buFontTx/>
              <a:buNone/>
              <a:defRPr/>
            </a:pPr>
            <a:endParaRPr lang="en-US" sz="2400" dirty="0" smtClean="0">
              <a:latin typeface="+mj-lt"/>
            </a:endParaRPr>
          </a:p>
          <a:p>
            <a:pPr>
              <a:defRPr/>
            </a:pPr>
            <a:r>
              <a:rPr lang="en-US" sz="2400" dirty="0" smtClean="0">
                <a:latin typeface="+mj-lt"/>
              </a:rPr>
              <a:t>1958 </a:t>
            </a:r>
            <a:r>
              <a:rPr lang="en-US" sz="2400" dirty="0" smtClean="0">
                <a:solidFill>
                  <a:srgbClr val="000000"/>
                </a:solidFill>
                <a:latin typeface="+mj-lt"/>
              </a:rPr>
              <a:t>Willy </a:t>
            </a:r>
            <a:r>
              <a:rPr lang="en-US" sz="2400" dirty="0" err="1" smtClean="0">
                <a:solidFill>
                  <a:srgbClr val="000000"/>
                </a:solidFill>
                <a:latin typeface="+mj-lt"/>
              </a:rPr>
              <a:t>Higinbotham</a:t>
            </a:r>
            <a:r>
              <a:rPr lang="en-US" sz="2400" dirty="0" smtClean="0">
                <a:latin typeface="+mj-lt"/>
              </a:rPr>
              <a:t> (@</a:t>
            </a:r>
            <a:r>
              <a:rPr lang="en-US" sz="2400" dirty="0" err="1" smtClean="0">
                <a:solidFill>
                  <a:srgbClr val="000000"/>
                </a:solidFill>
                <a:latin typeface="+mj-lt"/>
              </a:rPr>
              <a:t>brookhaven</a:t>
            </a:r>
            <a:r>
              <a:rPr lang="en-US" sz="2400" dirty="0" smtClean="0">
                <a:solidFill>
                  <a:srgbClr val="000000"/>
                </a:solidFill>
                <a:latin typeface="+mj-lt"/>
              </a:rPr>
              <a:t> national laboratory):</a:t>
            </a:r>
            <a:endParaRPr lang="en-US" sz="2400" dirty="0" smtClean="0">
              <a:latin typeface="+mj-lt"/>
            </a:endParaRPr>
          </a:p>
          <a:p>
            <a:pPr lvl="1">
              <a:defRPr/>
            </a:pPr>
            <a:r>
              <a:rPr lang="en-CA" sz="2000" dirty="0" smtClean="0">
                <a:latin typeface="+mj-lt"/>
              </a:rPr>
              <a:t>A </a:t>
            </a:r>
            <a:r>
              <a:rPr lang="en-CA" sz="2000" dirty="0">
                <a:latin typeface="+mj-lt"/>
              </a:rPr>
              <a:t>table tennis-like </a:t>
            </a:r>
            <a:r>
              <a:rPr lang="en-CA" sz="2000" dirty="0" smtClean="0">
                <a:latin typeface="+mj-lt"/>
              </a:rPr>
              <a:t>game </a:t>
            </a:r>
            <a:r>
              <a:rPr lang="en-CA" sz="2000" dirty="0">
                <a:latin typeface="+mj-lt"/>
              </a:rPr>
              <a:t>was played on an oscilloscope</a:t>
            </a:r>
            <a:r>
              <a:rPr lang="en-CA" sz="2000" dirty="0" smtClean="0">
                <a:latin typeface="+mj-lt"/>
              </a:rPr>
              <a:t>.</a:t>
            </a:r>
            <a:endParaRPr lang="en-US" sz="2000" dirty="0">
              <a:latin typeface="+mj-lt"/>
            </a:endParaRPr>
          </a:p>
        </p:txBody>
      </p:sp>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1725" y="4238625"/>
            <a:ext cx="13462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6963" y="1603375"/>
            <a:ext cx="1350962" cy="191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8"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34025" y="2809875"/>
            <a:ext cx="145415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12775" y="228600"/>
            <a:ext cx="8153400" cy="990600"/>
          </a:xfrm>
        </p:spPr>
        <p:txBody>
          <a:bodyPr/>
          <a:lstStyle/>
          <a:p>
            <a:pPr eaLnBrk="1" hangingPunct="1"/>
            <a:r>
              <a:rPr lang="en-CA" smtClean="0">
                <a:ea typeface="ＭＳ Ｐゴシック" panose="020B0600070205080204" pitchFamily="34" charset="-128"/>
              </a:rPr>
              <a:t>Attributes (cont.)</a:t>
            </a:r>
          </a:p>
        </p:txBody>
      </p:sp>
      <p:sp>
        <p:nvSpPr>
          <p:cNvPr id="10244" name="Rectangle 3"/>
          <p:cNvSpPr>
            <a:spLocks noGrp="1" noChangeArrowheads="1"/>
          </p:cNvSpPr>
          <p:nvPr>
            <p:ph type="body" idx="1"/>
          </p:nvPr>
        </p:nvSpPr>
        <p:spPr>
          <a:xfrm>
            <a:off x="612775" y="1600200"/>
            <a:ext cx="8153400" cy="4495800"/>
          </a:xfrm>
        </p:spPr>
        <p:txBody>
          <a:bodyPr/>
          <a:lstStyle/>
          <a:p>
            <a:pPr eaLnBrk="1" hangingPunct="1">
              <a:lnSpc>
                <a:spcPct val="80000"/>
              </a:lnSpc>
              <a:defRPr/>
            </a:pPr>
            <a:r>
              <a:rPr lang="en-CA" dirty="0" smtClean="0"/>
              <a:t>Personal </a:t>
            </a:r>
            <a:r>
              <a:rPr lang="en-CA" dirty="0"/>
              <a:t>experience </a:t>
            </a:r>
            <a:endParaRPr lang="en-CA" dirty="0" smtClean="0"/>
          </a:p>
          <a:p>
            <a:pPr lvl="1" eaLnBrk="1" hangingPunct="1">
              <a:lnSpc>
                <a:spcPct val="80000"/>
              </a:lnSpc>
              <a:defRPr/>
            </a:pPr>
            <a:r>
              <a:rPr lang="en-CA" dirty="0" smtClean="0"/>
              <a:t>imagination</a:t>
            </a:r>
            <a:r>
              <a:rPr lang="en-CA" dirty="0"/>
              <a:t>, </a:t>
            </a:r>
            <a:r>
              <a:rPr lang="en-CA" dirty="0" smtClean="0"/>
              <a:t>fantasizing </a:t>
            </a:r>
          </a:p>
          <a:p>
            <a:pPr lvl="1" eaLnBrk="1" hangingPunct="1">
              <a:lnSpc>
                <a:spcPct val="80000"/>
              </a:lnSpc>
              <a:defRPr/>
            </a:pPr>
            <a:r>
              <a:rPr lang="en-CA" dirty="0" smtClean="0"/>
              <a:t>real role-playing</a:t>
            </a:r>
          </a:p>
          <a:p>
            <a:pPr lvl="1" eaLnBrk="1" hangingPunct="1">
              <a:lnSpc>
                <a:spcPct val="80000"/>
              </a:lnSpc>
              <a:defRPr/>
            </a:pPr>
            <a:r>
              <a:rPr lang="en-CA" dirty="0" smtClean="0"/>
              <a:t>suspension </a:t>
            </a:r>
            <a:r>
              <a:rPr lang="en-CA" dirty="0"/>
              <a:t>of </a:t>
            </a:r>
            <a:r>
              <a:rPr lang="en-CA" dirty="0" smtClean="0"/>
              <a:t>disbelief</a:t>
            </a:r>
          </a:p>
          <a:p>
            <a:pPr lvl="1" eaLnBrk="1" hangingPunct="1">
              <a:lnSpc>
                <a:spcPct val="80000"/>
              </a:lnSpc>
              <a:defRPr/>
            </a:pPr>
            <a:r>
              <a:rPr lang="en-CA" dirty="0" smtClean="0"/>
              <a:t>interactivity</a:t>
            </a:r>
            <a:r>
              <a:rPr lang="en-CA" dirty="0"/>
              <a:t>, exploration, </a:t>
            </a:r>
            <a:r>
              <a:rPr lang="en-CA" dirty="0" smtClean="0"/>
              <a:t>immersion</a:t>
            </a:r>
          </a:p>
          <a:p>
            <a:pPr eaLnBrk="1" hangingPunct="1">
              <a:lnSpc>
                <a:spcPct val="80000"/>
              </a:lnSpc>
              <a:defRPr/>
            </a:pPr>
            <a:r>
              <a:rPr lang="en-CA" dirty="0" smtClean="0"/>
              <a:t>Innovation</a:t>
            </a:r>
          </a:p>
          <a:p>
            <a:pPr lvl="1" eaLnBrk="1" hangingPunct="1">
              <a:lnSpc>
                <a:spcPct val="80000"/>
              </a:lnSpc>
              <a:defRPr/>
            </a:pPr>
            <a:r>
              <a:rPr lang="en-CA" dirty="0" smtClean="0"/>
              <a:t>styles</a:t>
            </a:r>
            <a:r>
              <a:rPr lang="en-CA" dirty="0"/>
              <a:t>, techniques, moves, </a:t>
            </a:r>
            <a:r>
              <a:rPr lang="en-CA" dirty="0" smtClean="0"/>
              <a:t>objectives</a:t>
            </a:r>
            <a:endParaRPr lang="en-CA" dirty="0"/>
          </a:p>
          <a:p>
            <a:pPr eaLnBrk="1" hangingPunct="1">
              <a:lnSpc>
                <a:spcPct val="80000"/>
              </a:lnSpc>
              <a:defRPr/>
            </a:pPr>
            <a:r>
              <a:rPr lang="en-CA" dirty="0"/>
              <a:t>A</a:t>
            </a:r>
            <a:r>
              <a:rPr lang="en-CA" dirty="0" smtClean="0"/>
              <a:t>udio </a:t>
            </a:r>
          </a:p>
          <a:p>
            <a:pPr lvl="1" eaLnBrk="1" hangingPunct="1">
              <a:lnSpc>
                <a:spcPct val="80000"/>
              </a:lnSpc>
              <a:defRPr/>
            </a:pPr>
            <a:r>
              <a:rPr lang="en-CA" dirty="0" smtClean="0"/>
              <a:t>sound </a:t>
            </a:r>
            <a:r>
              <a:rPr lang="en-CA" dirty="0"/>
              <a:t>effects, </a:t>
            </a:r>
            <a:r>
              <a:rPr lang="en-CA" dirty="0" smtClean="0"/>
              <a:t>music</a:t>
            </a:r>
            <a:endParaRPr lang="en-CA" dirty="0"/>
          </a:p>
          <a:p>
            <a:pPr eaLnBrk="1" hangingPunct="1">
              <a:lnSpc>
                <a:spcPct val="80000"/>
              </a:lnSpc>
              <a:defRPr/>
            </a:pPr>
            <a:r>
              <a:rPr lang="en-CA" dirty="0" smtClean="0"/>
              <a:t>Online </a:t>
            </a:r>
            <a:r>
              <a:rPr lang="en-CA" dirty="0"/>
              <a:t>issues </a:t>
            </a:r>
            <a:endParaRPr lang="en-CA" dirty="0" smtClean="0"/>
          </a:p>
          <a:p>
            <a:pPr lvl="1" eaLnBrk="1" hangingPunct="1">
              <a:lnSpc>
                <a:spcPct val="80000"/>
              </a:lnSpc>
              <a:defRPr/>
            </a:pPr>
            <a:r>
              <a:rPr lang="en-CA" dirty="0" smtClean="0"/>
              <a:t>ease </a:t>
            </a:r>
            <a:r>
              <a:rPr lang="en-CA" dirty="0"/>
              <a:t>of connection, communication, group </a:t>
            </a:r>
            <a:r>
              <a:rPr lang="en-CA" dirty="0" smtClean="0"/>
              <a:t>work</a:t>
            </a:r>
            <a:endParaRPr lang="en-CA"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612775" y="228600"/>
            <a:ext cx="8153400" cy="990600"/>
          </a:xfrm>
        </p:spPr>
        <p:txBody>
          <a:bodyPr/>
          <a:lstStyle/>
          <a:p>
            <a:pPr eaLnBrk="1" hangingPunct="1"/>
            <a:r>
              <a:rPr lang="en-CA" smtClean="0">
                <a:ea typeface="ＭＳ Ｐゴシック" panose="020B0600070205080204" pitchFamily="34" charset="-128"/>
              </a:rPr>
              <a:t>Attributes (cont.)</a:t>
            </a:r>
          </a:p>
        </p:txBody>
      </p:sp>
      <p:sp>
        <p:nvSpPr>
          <p:cNvPr id="11268" name="Rectangle 3"/>
          <p:cNvSpPr>
            <a:spLocks noGrp="1" noChangeArrowheads="1"/>
          </p:cNvSpPr>
          <p:nvPr>
            <p:ph type="body" idx="1"/>
          </p:nvPr>
        </p:nvSpPr>
        <p:spPr>
          <a:xfrm>
            <a:off x="612775" y="1600200"/>
            <a:ext cx="8153400" cy="4495800"/>
          </a:xfrm>
        </p:spPr>
        <p:txBody>
          <a:bodyPr/>
          <a:lstStyle/>
          <a:p>
            <a:pPr eaLnBrk="1" hangingPunct="1">
              <a:lnSpc>
                <a:spcPct val="80000"/>
              </a:lnSpc>
              <a:defRPr/>
            </a:pPr>
            <a:r>
              <a:rPr lang="en-CA" dirty="0" smtClean="0"/>
              <a:t>Time </a:t>
            </a:r>
          </a:p>
          <a:p>
            <a:pPr lvl="1" eaLnBrk="1" hangingPunct="1">
              <a:lnSpc>
                <a:spcPct val="80000"/>
              </a:lnSpc>
              <a:defRPr/>
            </a:pPr>
            <a:r>
              <a:rPr lang="en-CA" sz="2800" dirty="0" smtClean="0"/>
              <a:t>loading</a:t>
            </a:r>
            <a:r>
              <a:rPr lang="en-CA" sz="2800" dirty="0"/>
              <a:t>, </a:t>
            </a:r>
            <a:r>
              <a:rPr lang="en-CA" sz="2800" dirty="0" smtClean="0"/>
              <a:t>delays</a:t>
            </a:r>
            <a:endParaRPr lang="en-CA" dirty="0"/>
          </a:p>
          <a:p>
            <a:pPr eaLnBrk="1" hangingPunct="1">
              <a:lnSpc>
                <a:spcPct val="80000"/>
              </a:lnSpc>
              <a:defRPr/>
            </a:pPr>
            <a:r>
              <a:rPr lang="en-CA" dirty="0" smtClean="0"/>
              <a:t>Art</a:t>
            </a:r>
          </a:p>
          <a:p>
            <a:pPr lvl="1" eaLnBrk="1" hangingPunct="1">
              <a:lnSpc>
                <a:spcPct val="80000"/>
              </a:lnSpc>
              <a:defRPr/>
            </a:pPr>
            <a:r>
              <a:rPr lang="en-CA" sz="2800" dirty="0" smtClean="0"/>
              <a:t>being more than just entertaining</a:t>
            </a:r>
          </a:p>
          <a:p>
            <a:pPr eaLnBrk="1" hangingPunct="1">
              <a:lnSpc>
                <a:spcPct val="80000"/>
              </a:lnSpc>
              <a:defRPr/>
            </a:pPr>
            <a:r>
              <a:rPr lang="en-CA" dirty="0"/>
              <a:t>R</a:t>
            </a:r>
            <a:r>
              <a:rPr lang="en-CA" dirty="0" smtClean="0"/>
              <a:t>ealism </a:t>
            </a:r>
          </a:p>
          <a:p>
            <a:pPr lvl="1" eaLnBrk="1" hangingPunct="1">
              <a:lnSpc>
                <a:spcPct val="80000"/>
              </a:lnSpc>
              <a:defRPr/>
            </a:pPr>
            <a:r>
              <a:rPr lang="en-CA" sz="2800" dirty="0" smtClean="0"/>
              <a:t>environment, people, objects</a:t>
            </a:r>
          </a:p>
          <a:p>
            <a:pPr eaLnBrk="1" hangingPunct="1">
              <a:lnSpc>
                <a:spcPct val="80000"/>
              </a:lnSpc>
              <a:defRPr/>
            </a:pPr>
            <a:r>
              <a:rPr lang="en-CA" dirty="0" smtClean="0"/>
              <a:t>Violence </a:t>
            </a:r>
          </a:p>
          <a:p>
            <a:pPr lvl="1" eaLnBrk="1" hangingPunct="1">
              <a:lnSpc>
                <a:spcPct val="80000"/>
              </a:lnSpc>
              <a:defRPr/>
            </a:pPr>
            <a:r>
              <a:rPr lang="en-CA" sz="2800" dirty="0" smtClean="0"/>
              <a:t>why and how much</a:t>
            </a:r>
          </a:p>
          <a:p>
            <a:pPr eaLnBrk="1" hangingPunct="1">
              <a:lnSpc>
                <a:spcPct val="80000"/>
              </a:lnSpc>
              <a:defRPr/>
            </a:pPr>
            <a:r>
              <a:rPr lang="en-CA" dirty="0" smtClean="0"/>
              <a:t>Learning </a:t>
            </a:r>
          </a:p>
          <a:p>
            <a:pPr lvl="1" eaLnBrk="1" hangingPunct="1">
              <a:lnSpc>
                <a:spcPct val="80000"/>
              </a:lnSpc>
              <a:defRPr/>
            </a:pPr>
            <a:r>
              <a:rPr lang="en-CA" sz="2800" dirty="0" smtClean="0"/>
              <a:t>intuitive, documentation, help</a:t>
            </a:r>
            <a:endParaRPr lang="en-CA" sz="3600" dirty="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612775" y="228600"/>
            <a:ext cx="8153400" cy="990600"/>
          </a:xfrm>
        </p:spPr>
        <p:txBody>
          <a:bodyPr/>
          <a:lstStyle/>
          <a:p>
            <a:pPr eaLnBrk="1" hangingPunct="1"/>
            <a:r>
              <a:rPr lang="en-CA" smtClean="0">
                <a:ea typeface="ＭＳ Ｐゴシック" panose="020B0600070205080204" pitchFamily="34" charset="-128"/>
              </a:rPr>
              <a:t>Attributes (cont.)</a:t>
            </a:r>
          </a:p>
        </p:txBody>
      </p:sp>
      <p:sp>
        <p:nvSpPr>
          <p:cNvPr id="11268" name="Rectangle 3"/>
          <p:cNvSpPr>
            <a:spLocks noGrp="1" noChangeArrowheads="1"/>
          </p:cNvSpPr>
          <p:nvPr>
            <p:ph type="body" idx="1"/>
          </p:nvPr>
        </p:nvSpPr>
        <p:spPr>
          <a:xfrm>
            <a:off x="612775" y="1600200"/>
            <a:ext cx="8153400" cy="4495800"/>
          </a:xfrm>
        </p:spPr>
        <p:txBody>
          <a:bodyPr/>
          <a:lstStyle/>
          <a:p>
            <a:pPr eaLnBrk="1" hangingPunct="1">
              <a:lnSpc>
                <a:spcPct val="80000"/>
              </a:lnSpc>
              <a:defRPr/>
            </a:pPr>
            <a:r>
              <a:rPr lang="en-CA" dirty="0" smtClean="0"/>
              <a:t>Customization </a:t>
            </a:r>
          </a:p>
          <a:p>
            <a:pPr lvl="1" eaLnBrk="1" hangingPunct="1">
              <a:lnSpc>
                <a:spcPct val="80000"/>
              </a:lnSpc>
              <a:defRPr/>
            </a:pPr>
            <a:r>
              <a:rPr lang="en-CA" dirty="0" smtClean="0"/>
              <a:t>environment, characters</a:t>
            </a:r>
          </a:p>
          <a:p>
            <a:pPr eaLnBrk="1" hangingPunct="1">
              <a:lnSpc>
                <a:spcPct val="80000"/>
              </a:lnSpc>
              <a:defRPr/>
            </a:pPr>
            <a:r>
              <a:rPr lang="en-CA" dirty="0" smtClean="0"/>
              <a:t>Offensive content </a:t>
            </a:r>
          </a:p>
          <a:p>
            <a:pPr lvl="1" eaLnBrk="1" hangingPunct="1">
              <a:lnSpc>
                <a:spcPct val="80000"/>
              </a:lnSpc>
              <a:defRPr/>
            </a:pPr>
            <a:r>
              <a:rPr lang="en-CA" dirty="0" smtClean="0"/>
              <a:t>sexism, stereotypes</a:t>
            </a:r>
          </a:p>
          <a:p>
            <a:pPr eaLnBrk="1" hangingPunct="1">
              <a:lnSpc>
                <a:spcPct val="80000"/>
              </a:lnSpc>
              <a:defRPr/>
            </a:pPr>
            <a:r>
              <a:rPr lang="en-CA" dirty="0" smtClean="0"/>
              <a:t>Educational effects </a:t>
            </a:r>
          </a:p>
          <a:p>
            <a:pPr lvl="1" eaLnBrk="1" hangingPunct="1">
              <a:lnSpc>
                <a:spcPct val="80000"/>
              </a:lnSpc>
              <a:defRPr/>
            </a:pPr>
            <a:r>
              <a:rPr lang="en-CA" dirty="0" smtClean="0"/>
              <a:t>negative or positive</a:t>
            </a:r>
          </a:p>
          <a:p>
            <a:pPr eaLnBrk="1" hangingPunct="1">
              <a:lnSpc>
                <a:spcPct val="80000"/>
              </a:lnSpc>
              <a:defRPr/>
            </a:pPr>
            <a:r>
              <a:rPr lang="en-CA" dirty="0" smtClean="0"/>
              <a:t>Pace</a:t>
            </a:r>
          </a:p>
          <a:p>
            <a:pPr lvl="1" eaLnBrk="1" hangingPunct="1">
              <a:lnSpc>
                <a:spcPct val="80000"/>
              </a:lnSpc>
              <a:defRPr/>
            </a:pPr>
            <a:r>
              <a:rPr lang="en-CA" dirty="0" smtClean="0"/>
              <a:t>fast vs. slow</a:t>
            </a:r>
          </a:p>
          <a:p>
            <a:pPr eaLnBrk="1" hangingPunct="1">
              <a:lnSpc>
                <a:spcPct val="80000"/>
              </a:lnSpc>
              <a:defRPr/>
            </a:pPr>
            <a:r>
              <a:rPr lang="en-CA" dirty="0" smtClean="0"/>
              <a:t>Movie clips </a:t>
            </a:r>
          </a:p>
          <a:p>
            <a:pPr lvl="1" eaLnBrk="1" hangingPunct="1">
              <a:lnSpc>
                <a:spcPct val="80000"/>
              </a:lnSpc>
              <a:defRPr/>
            </a:pPr>
            <a:r>
              <a:rPr lang="en-CA" dirty="0" smtClean="0"/>
              <a:t>frequency, duration, ability to skip</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612775" y="228600"/>
            <a:ext cx="8153400" cy="990600"/>
          </a:xfrm>
        </p:spPr>
        <p:txBody>
          <a:bodyPr/>
          <a:lstStyle/>
          <a:p>
            <a:pPr eaLnBrk="1" hangingPunct="1"/>
            <a:r>
              <a:rPr lang="en-CA" smtClean="0">
                <a:ea typeface="ＭＳ Ｐゴシック" panose="020B0600070205080204" pitchFamily="34" charset="-128"/>
              </a:rPr>
              <a:t>Attributes (cont.)</a:t>
            </a:r>
            <a:endParaRPr lang="en-US" smtClean="0">
              <a:ea typeface="ＭＳ Ｐゴシック" panose="020B0600070205080204" pitchFamily="34" charset="-128"/>
            </a:endParaRPr>
          </a:p>
        </p:txBody>
      </p:sp>
      <p:sp>
        <p:nvSpPr>
          <p:cNvPr id="6148" name="Rectangle 3"/>
          <p:cNvSpPr>
            <a:spLocks noGrp="1" noChangeArrowheads="1"/>
          </p:cNvSpPr>
          <p:nvPr>
            <p:ph type="body" idx="1"/>
          </p:nvPr>
        </p:nvSpPr>
        <p:spPr>
          <a:xfrm>
            <a:off x="468313" y="1484313"/>
            <a:ext cx="8280400" cy="4503737"/>
          </a:xfrm>
        </p:spPr>
        <p:txBody>
          <a:bodyPr/>
          <a:lstStyle/>
          <a:p>
            <a:pPr eaLnBrk="1" hangingPunct="1">
              <a:defRPr/>
            </a:pPr>
            <a:r>
              <a:rPr lang="en-US" dirty="0" smtClean="0">
                <a:solidFill>
                  <a:schemeClr val="bg1">
                    <a:lumMod val="75000"/>
                  </a:schemeClr>
                </a:solidFill>
              </a:rPr>
              <a:t>A History of Games</a:t>
            </a:r>
          </a:p>
          <a:p>
            <a:pPr eaLnBrk="1" hangingPunct="1">
              <a:defRPr/>
            </a:pPr>
            <a:r>
              <a:rPr lang="en-US" dirty="0">
                <a:solidFill>
                  <a:schemeClr val="bg1">
                    <a:lumMod val="75000"/>
                  </a:schemeClr>
                </a:solidFill>
              </a:rPr>
              <a:t>Milestone Games</a:t>
            </a:r>
          </a:p>
          <a:p>
            <a:pPr eaLnBrk="1" hangingPunct="1">
              <a:defRPr/>
            </a:pPr>
            <a:r>
              <a:rPr lang="en-US" dirty="0">
                <a:solidFill>
                  <a:schemeClr val="bg1">
                    <a:lumMod val="75000"/>
                  </a:schemeClr>
                </a:solidFill>
              </a:rPr>
              <a:t>Criteria of good games</a:t>
            </a:r>
          </a:p>
          <a:p>
            <a:pPr eaLnBrk="1" hangingPunct="1">
              <a:defRPr/>
            </a:pPr>
            <a:r>
              <a:rPr lang="en-US" b="1" dirty="0">
                <a:solidFill>
                  <a:schemeClr val="tx1">
                    <a:lumMod val="95000"/>
                    <a:lumOff val="5000"/>
                  </a:schemeClr>
                </a:solidFill>
              </a:rPr>
              <a:t>Game Genres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Choosing a Genre</a:t>
            </a:r>
          </a:p>
        </p:txBody>
      </p:sp>
      <p:sp>
        <p:nvSpPr>
          <p:cNvPr id="58371" name="Rectangle 3"/>
          <p:cNvSpPr>
            <a:spLocks noGrp="1" noChangeArrowheads="1"/>
          </p:cNvSpPr>
          <p:nvPr>
            <p:ph type="body" idx="1"/>
          </p:nvPr>
        </p:nvSpPr>
        <p:spPr>
          <a:xfrm>
            <a:off x="395288" y="1557338"/>
            <a:ext cx="8559800" cy="4503737"/>
          </a:xfrm>
        </p:spPr>
        <p:txBody>
          <a:bodyPr/>
          <a:lstStyle/>
          <a:p>
            <a:pPr eaLnBrk="1" hangingPunct="1"/>
            <a:r>
              <a:rPr lang="en-US" smtClean="0">
                <a:ea typeface="ＭＳ Ｐゴシック" panose="020B0600070205080204" pitchFamily="34" charset="-128"/>
              </a:rPr>
              <a:t>A genre is a category of games characterized by a particular </a:t>
            </a:r>
            <a:r>
              <a:rPr lang="en-US" smtClean="0">
                <a:solidFill>
                  <a:srgbClr val="003399"/>
                </a:solidFill>
                <a:ea typeface="ＭＳ Ｐゴシック" panose="020B0600070205080204" pitchFamily="34" charset="-128"/>
              </a:rPr>
              <a:t>set of challenges, regardless of setting or game-world content </a:t>
            </a:r>
          </a:p>
          <a:p>
            <a:pPr eaLnBrk="1" hangingPunct="1"/>
            <a:r>
              <a:rPr lang="en-US" smtClean="0">
                <a:ea typeface="ＭＳ Ｐゴシック" panose="020B0600070205080204" pitchFamily="34" charset="-128"/>
              </a:rPr>
              <a:t>Many players buy a particular genre because they like the type of challenges it offers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Classic Game Genres</a:t>
            </a:r>
          </a:p>
        </p:txBody>
      </p:sp>
      <p:sp>
        <p:nvSpPr>
          <p:cNvPr id="59395" name="Rectangle 3"/>
          <p:cNvSpPr>
            <a:spLocks noGrp="1" noChangeArrowheads="1"/>
          </p:cNvSpPr>
          <p:nvPr>
            <p:ph type="body" idx="1"/>
          </p:nvPr>
        </p:nvSpPr>
        <p:spPr>
          <a:xfrm>
            <a:off x="468313" y="1484313"/>
            <a:ext cx="8486775" cy="4503737"/>
          </a:xfrm>
        </p:spPr>
        <p:txBody>
          <a:bodyPr/>
          <a:lstStyle/>
          <a:p>
            <a:pPr eaLnBrk="1" hangingPunct="1"/>
            <a:r>
              <a:rPr lang="en-US" smtClean="0">
                <a:solidFill>
                  <a:srgbClr val="C00000"/>
                </a:solidFill>
                <a:ea typeface="ＭＳ Ｐゴシック" panose="020B0600070205080204" pitchFamily="34" charset="-128"/>
              </a:rPr>
              <a:t>Action games</a:t>
            </a:r>
            <a:r>
              <a:rPr lang="en-US" smtClean="0">
                <a:latin typeface="Times New Roman" panose="02020603050405020304" pitchFamily="18" charset="0"/>
                <a:ea typeface="ＭＳ Ｐゴシック" panose="020B0600070205080204" pitchFamily="34" charset="-128"/>
                <a:cs typeface="Arial" panose="020B0604020202020204" pitchFamily="34" charset="0"/>
              </a:rPr>
              <a:t>—</a:t>
            </a:r>
            <a:r>
              <a:rPr lang="en-US" smtClean="0">
                <a:ea typeface="ＭＳ Ｐゴシック" panose="020B0600070205080204" pitchFamily="34" charset="-128"/>
              </a:rPr>
              <a:t>physical challenges</a:t>
            </a:r>
          </a:p>
          <a:p>
            <a:pPr eaLnBrk="1" hangingPunct="1"/>
            <a:r>
              <a:rPr lang="en-US" smtClean="0">
                <a:solidFill>
                  <a:srgbClr val="C00000"/>
                </a:solidFill>
                <a:ea typeface="ＭＳ Ｐゴシック" panose="020B0600070205080204" pitchFamily="34" charset="-128"/>
              </a:rPr>
              <a:t>Strategy games</a:t>
            </a:r>
            <a:r>
              <a:rPr lang="en-US" smtClean="0">
                <a:latin typeface="Times New Roman" panose="02020603050405020304" pitchFamily="18" charset="0"/>
                <a:ea typeface="ＭＳ Ｐゴシック" panose="020B0600070205080204" pitchFamily="34" charset="-128"/>
                <a:cs typeface="Arial" panose="020B0604020202020204" pitchFamily="34" charset="0"/>
              </a:rPr>
              <a:t>—</a:t>
            </a:r>
            <a:r>
              <a:rPr lang="en-US" smtClean="0">
                <a:ea typeface="ＭＳ Ｐゴシック" panose="020B0600070205080204" pitchFamily="34" charset="-128"/>
              </a:rPr>
              <a:t>strategic, tactical, and logistical challenges</a:t>
            </a:r>
          </a:p>
          <a:p>
            <a:pPr eaLnBrk="1" hangingPunct="1"/>
            <a:r>
              <a:rPr lang="en-US" smtClean="0">
                <a:solidFill>
                  <a:srgbClr val="C00000"/>
                </a:solidFill>
                <a:ea typeface="ＭＳ Ｐゴシック" panose="020B0600070205080204" pitchFamily="34" charset="-128"/>
              </a:rPr>
              <a:t>Role-playing games</a:t>
            </a:r>
            <a:r>
              <a:rPr lang="en-US" smtClean="0">
                <a:latin typeface="Times New Roman" panose="02020603050405020304" pitchFamily="18" charset="0"/>
                <a:ea typeface="ＭＳ Ｐゴシック" panose="020B0600070205080204" pitchFamily="34" charset="-128"/>
                <a:cs typeface="Arial" panose="020B0604020202020204" pitchFamily="34" charset="0"/>
              </a:rPr>
              <a:t>— </a:t>
            </a:r>
            <a:r>
              <a:rPr lang="en-US" smtClean="0">
                <a:ea typeface="ＭＳ Ｐゴシック" panose="020B0600070205080204" pitchFamily="34" charset="-128"/>
              </a:rPr>
              <a:t>tactical, logistical, exploration, and economic challenges</a:t>
            </a:r>
          </a:p>
          <a:p>
            <a:pPr eaLnBrk="1" hangingPunct="1"/>
            <a:r>
              <a:rPr lang="en-US" smtClean="0">
                <a:solidFill>
                  <a:srgbClr val="C00000"/>
                </a:solidFill>
                <a:ea typeface="ＭＳ Ｐゴシック" panose="020B0600070205080204" pitchFamily="34" charset="-128"/>
              </a:rPr>
              <a:t>Real-world simulations (sports games and vehicle simulations) </a:t>
            </a:r>
            <a:r>
              <a:rPr lang="en-US" smtClean="0">
                <a:latin typeface="Times New Roman" panose="02020603050405020304" pitchFamily="18" charset="0"/>
                <a:ea typeface="ＭＳ Ｐゴシック" panose="020B0600070205080204" pitchFamily="34" charset="-128"/>
                <a:cs typeface="Arial" panose="020B0604020202020204" pitchFamily="34" charset="0"/>
              </a:rPr>
              <a:t>—</a:t>
            </a:r>
            <a:r>
              <a:rPr lang="en-US" smtClean="0">
                <a:ea typeface="ＭＳ Ｐゴシック" panose="020B0600070205080204" pitchFamily="34" charset="-128"/>
              </a:rPr>
              <a:t>physical and tactical challenges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Classic Game Genres</a:t>
            </a:r>
            <a:endParaRPr lang="en-US" sz="3400" smtClean="0">
              <a:ea typeface="ＭＳ Ｐゴシック" panose="020B0600070205080204" pitchFamily="34" charset="-128"/>
            </a:endParaRPr>
          </a:p>
        </p:txBody>
      </p:sp>
      <p:sp>
        <p:nvSpPr>
          <p:cNvPr id="79876" name="Rectangle 3"/>
          <p:cNvSpPr>
            <a:spLocks noGrp="1" noChangeArrowheads="1"/>
          </p:cNvSpPr>
          <p:nvPr>
            <p:ph type="body" idx="1"/>
          </p:nvPr>
        </p:nvSpPr>
        <p:spPr>
          <a:xfrm>
            <a:off x="612775" y="1600200"/>
            <a:ext cx="8153400" cy="4495800"/>
          </a:xfrm>
        </p:spPr>
        <p:txBody>
          <a:bodyPr/>
          <a:lstStyle/>
          <a:p>
            <a:pPr eaLnBrk="1" hangingPunct="1">
              <a:defRPr/>
            </a:pPr>
            <a:r>
              <a:rPr lang="en-US" dirty="0" smtClean="0">
                <a:solidFill>
                  <a:srgbClr val="C00000"/>
                </a:solidFill>
              </a:rPr>
              <a:t>Adventure games</a:t>
            </a:r>
            <a:r>
              <a:rPr lang="en-US" dirty="0" smtClean="0">
                <a:latin typeface="Times New Roman" pitchFamily="18" charset="0"/>
                <a:cs typeface="Arial" charset="0"/>
              </a:rPr>
              <a:t>— </a:t>
            </a:r>
            <a:r>
              <a:rPr lang="en-US" dirty="0" smtClean="0"/>
              <a:t>exploration and puzzle-solving challenges</a:t>
            </a:r>
          </a:p>
          <a:p>
            <a:pPr lvl="1" eaLnBrk="1" hangingPunct="1">
              <a:defRPr/>
            </a:pPr>
            <a:r>
              <a:rPr lang="en-US" dirty="0" smtClean="0"/>
              <a:t>Usually action-adventure</a:t>
            </a:r>
          </a:p>
          <a:p>
            <a:pPr eaLnBrk="1" hangingPunct="1">
              <a:defRPr/>
            </a:pPr>
            <a:r>
              <a:rPr lang="en-US" dirty="0" smtClean="0">
                <a:solidFill>
                  <a:srgbClr val="C00000"/>
                </a:solidFill>
              </a:rPr>
              <a:t>Puzzle games</a:t>
            </a:r>
            <a:r>
              <a:rPr lang="en-US" dirty="0" smtClean="0">
                <a:latin typeface="Times New Roman" pitchFamily="18" charset="0"/>
                <a:cs typeface="Arial" charset="0"/>
              </a:rPr>
              <a:t>— </a:t>
            </a:r>
            <a:r>
              <a:rPr lang="en-US" dirty="0" smtClean="0"/>
              <a:t>logic and conceptual challenges</a:t>
            </a:r>
          </a:p>
          <a:p>
            <a:pPr eaLnBrk="1" hangingPunct="1">
              <a:defRPr/>
            </a:pPr>
            <a:endParaRPr lang="en-US" dirty="0" smtClean="0"/>
          </a:p>
          <a:p>
            <a:pPr eaLnBrk="1" hangingPunct="1">
              <a:defRPr/>
            </a:pPr>
            <a:r>
              <a:rPr lang="en-US" dirty="0" smtClean="0">
                <a:solidFill>
                  <a:srgbClr val="006600"/>
                </a:solidFill>
              </a:rPr>
              <a:t>Sports and fighting games are basically action games.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Newer Game Genres</a:t>
            </a:r>
          </a:p>
        </p:txBody>
      </p:sp>
      <p:sp>
        <p:nvSpPr>
          <p:cNvPr id="80900" name="Rectangle 3"/>
          <p:cNvSpPr>
            <a:spLocks noGrp="1" noChangeArrowheads="1"/>
          </p:cNvSpPr>
          <p:nvPr>
            <p:ph type="body" idx="1"/>
          </p:nvPr>
        </p:nvSpPr>
        <p:spPr>
          <a:xfrm>
            <a:off x="612775" y="1600200"/>
            <a:ext cx="8153400" cy="1447800"/>
          </a:xfrm>
        </p:spPr>
        <p:txBody>
          <a:bodyPr/>
          <a:lstStyle/>
          <a:p>
            <a:pPr eaLnBrk="1" hangingPunct="1">
              <a:defRPr/>
            </a:pPr>
            <a:r>
              <a:rPr lang="en-US" dirty="0" smtClean="0">
                <a:solidFill>
                  <a:srgbClr val="C00000"/>
                </a:solidFill>
              </a:rPr>
              <a:t>Online games</a:t>
            </a:r>
            <a:r>
              <a:rPr lang="en-US" dirty="0" smtClean="0">
                <a:latin typeface="Times New Roman" pitchFamily="18" charset="0"/>
                <a:cs typeface="Arial" charset="0"/>
              </a:rPr>
              <a:t>—</a:t>
            </a:r>
            <a:r>
              <a:rPr lang="en-US" dirty="0" smtClean="0"/>
              <a:t>multiplayer distributed games in which the players</a:t>
            </a:r>
            <a:r>
              <a:rPr lang="en-US" dirty="0" smtClean="0">
                <a:latin typeface="Times New Roman" pitchFamily="18" charset="0"/>
              </a:rPr>
              <a:t>’</a:t>
            </a:r>
            <a:r>
              <a:rPr lang="en-US" dirty="0" smtClean="0"/>
              <a:t> machines are connected by a network</a:t>
            </a:r>
          </a:p>
          <a:p>
            <a:pPr marL="0" indent="0" eaLnBrk="1" hangingPunct="1">
              <a:buFont typeface="Wingdings" panose="05000000000000000000" pitchFamily="2" charset="2"/>
              <a:buNone/>
              <a:defRPr/>
            </a:pPr>
            <a:endParaRPr lang="en-US" dirty="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Puzzle Games</a:t>
            </a:r>
          </a:p>
        </p:txBody>
      </p:sp>
      <p:sp>
        <p:nvSpPr>
          <p:cNvPr id="24579" name="Rectangle 3"/>
          <p:cNvSpPr>
            <a:spLocks noGrp="1" noChangeArrowheads="1"/>
          </p:cNvSpPr>
          <p:nvPr>
            <p:ph type="body" idx="1"/>
          </p:nvPr>
        </p:nvSpPr>
        <p:spPr>
          <a:xfrm>
            <a:off x="595313" y="1600200"/>
            <a:ext cx="8839200" cy="4800600"/>
          </a:xfrm>
        </p:spPr>
        <p:txBody>
          <a:bodyPr/>
          <a:lstStyle/>
          <a:p>
            <a:pPr eaLnBrk="1" hangingPunct="1">
              <a:buFont typeface="Wingdings" pitchFamily="1" charset="2"/>
              <a:buChar char="o"/>
              <a:defRPr/>
            </a:pPr>
            <a:r>
              <a:rPr lang="en-US" sz="2600" dirty="0" smtClean="0"/>
              <a:t>Important aspect – Ingenious and Thinking power</a:t>
            </a:r>
          </a:p>
          <a:p>
            <a:pPr eaLnBrk="1" hangingPunct="1">
              <a:buFont typeface="Wingdings" pitchFamily="1" charset="2"/>
              <a:buChar char="n"/>
              <a:defRPr/>
            </a:pPr>
            <a:r>
              <a:rPr lang="en-US" sz="2600" dirty="0" smtClean="0"/>
              <a:t>Examples </a:t>
            </a:r>
          </a:p>
          <a:p>
            <a:pPr lvl="1" eaLnBrk="1" hangingPunct="1">
              <a:buFont typeface="Wingdings" pitchFamily="1" charset="2"/>
              <a:buChar char="n"/>
              <a:defRPr/>
            </a:pPr>
            <a:r>
              <a:rPr lang="en-US" sz="2200" dirty="0" smtClean="0"/>
              <a:t>Many maze games are based on puzzle solving, reaction time is less important</a:t>
            </a:r>
          </a:p>
          <a:p>
            <a:pPr lvl="1" eaLnBrk="1" hangingPunct="1">
              <a:buFont typeface="Wingdings" pitchFamily="1" charset="2"/>
              <a:buChar char="o"/>
              <a:defRPr/>
            </a:pPr>
            <a:r>
              <a:rPr lang="en-US" sz="2200" dirty="0" smtClean="0"/>
              <a:t>Board games </a:t>
            </a:r>
          </a:p>
          <a:p>
            <a:pPr lvl="1" eaLnBrk="1" hangingPunct="1">
              <a:buFont typeface="Wingdings" pitchFamily="1" charset="2"/>
              <a:buChar char="o"/>
              <a:defRPr/>
            </a:pPr>
            <a:r>
              <a:rPr lang="en-US" sz="2200" dirty="0"/>
              <a:t>S</a:t>
            </a:r>
            <a:r>
              <a:rPr lang="en-US" sz="2200" dirty="0" smtClean="0"/>
              <a:t>liding puzzles (e.g. Fifteen puzzle</a:t>
            </a:r>
            <a:r>
              <a:rPr lang="en-US" sz="2200" dirty="0"/>
              <a:t>, </a:t>
            </a:r>
            <a:r>
              <a:rPr lang="en-US" sz="2200" dirty="0" err="1" smtClean="0"/>
              <a:t>Sokoban</a:t>
            </a:r>
            <a:r>
              <a:rPr lang="en-US" sz="2200" dirty="0"/>
              <a:t>)</a:t>
            </a:r>
            <a:endParaRPr lang="en-US" sz="2200" dirty="0" smtClean="0"/>
          </a:p>
          <a:p>
            <a:pPr eaLnBrk="1" hangingPunct="1">
              <a:buFont typeface="Wingdings" pitchFamily="1" charset="2"/>
              <a:buChar char="o"/>
              <a:defRPr/>
            </a:pPr>
            <a:endParaRPr lang="en-US" sz="2600" dirty="0" smtClean="0"/>
          </a:p>
          <a:p>
            <a:pPr eaLnBrk="1" hangingPunct="1">
              <a:buFont typeface="Wingdings" pitchFamily="1" charset="2"/>
              <a:buChar char="o"/>
              <a:defRPr/>
            </a:pPr>
            <a:r>
              <a:rPr lang="en-US" sz="2600" dirty="0" smtClean="0"/>
              <a:t>Easy to create (usually 2D)</a:t>
            </a:r>
          </a:p>
          <a:p>
            <a:pPr lvl="1" eaLnBrk="1" hangingPunct="1">
              <a:buFont typeface="Wingdings" pitchFamily="1" charset="2"/>
              <a:buChar char="n"/>
              <a:defRPr/>
            </a:pPr>
            <a:r>
              <a:rPr lang="en-US" dirty="0" smtClean="0"/>
              <a:t>NEED AI when play against a computer opponent</a:t>
            </a:r>
          </a:p>
        </p:txBody>
      </p:sp>
      <p:pic>
        <p:nvPicPr>
          <p:cNvPr id="1026" name="Picture 2" descr="http://upload.wikimedia.org/wikipedia/en/4/4b/Sokoban_ani.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085919" y="3028597"/>
            <a:ext cx="1749425" cy="19438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Arcade Games</a:t>
            </a:r>
          </a:p>
        </p:txBody>
      </p:sp>
      <p:sp>
        <p:nvSpPr>
          <p:cNvPr id="23555" name="Rectangle 3"/>
          <p:cNvSpPr>
            <a:spLocks noGrp="1" noChangeArrowheads="1"/>
          </p:cNvSpPr>
          <p:nvPr>
            <p:ph type="body" idx="1"/>
          </p:nvPr>
        </p:nvSpPr>
        <p:spPr>
          <a:xfrm>
            <a:off x="612775" y="1600200"/>
            <a:ext cx="8153400" cy="4495800"/>
          </a:xfrm>
        </p:spPr>
        <p:txBody>
          <a:bodyPr/>
          <a:lstStyle/>
          <a:p>
            <a:pPr eaLnBrk="1" hangingPunct="1">
              <a:defRPr/>
            </a:pPr>
            <a:r>
              <a:rPr lang="en-US" dirty="0" smtClean="0"/>
              <a:t>Key aspect:</a:t>
            </a:r>
          </a:p>
          <a:p>
            <a:pPr lvl="1" eaLnBrk="1" hangingPunct="1">
              <a:defRPr/>
            </a:pPr>
            <a:r>
              <a:rPr lang="en-US" dirty="0" smtClean="0"/>
              <a:t>Reaction and speed</a:t>
            </a:r>
          </a:p>
          <a:p>
            <a:pPr eaLnBrk="1" hangingPunct="1">
              <a:defRPr/>
            </a:pPr>
            <a:r>
              <a:rPr lang="en-US" dirty="0" smtClean="0"/>
              <a:t>Examples: </a:t>
            </a:r>
          </a:p>
          <a:p>
            <a:pPr lvl="1" eaLnBrk="1" hangingPunct="1">
              <a:defRPr/>
            </a:pPr>
            <a:r>
              <a:rPr lang="en-US" dirty="0" smtClean="0"/>
              <a:t>maze games like </a:t>
            </a:r>
            <a:r>
              <a:rPr lang="en-US" i="1" dirty="0" err="1" smtClean="0"/>
              <a:t>Pacman</a:t>
            </a:r>
            <a:endParaRPr lang="en-US" dirty="0" smtClean="0"/>
          </a:p>
          <a:p>
            <a:pPr lvl="1" eaLnBrk="1" hangingPunct="1">
              <a:defRPr/>
            </a:pPr>
            <a:r>
              <a:rPr lang="en-US" dirty="0" smtClean="0"/>
              <a:t>paddle games like </a:t>
            </a:r>
            <a:r>
              <a:rPr lang="en-US" i="1" dirty="0" smtClean="0"/>
              <a:t>Breakout</a:t>
            </a:r>
          </a:p>
          <a:p>
            <a:pPr lvl="1" eaLnBrk="1" hangingPunct="1">
              <a:defRPr/>
            </a:pPr>
            <a:r>
              <a:rPr lang="en-US" dirty="0" smtClean="0"/>
              <a:t>Scrolling </a:t>
            </a:r>
            <a:r>
              <a:rPr lang="en-US" dirty="0"/>
              <a:t>shooters </a:t>
            </a:r>
            <a:r>
              <a:rPr lang="en-US" dirty="0" smtClean="0"/>
              <a:t>(many)</a:t>
            </a:r>
            <a:endParaRPr lang="en-US" dirty="0"/>
          </a:p>
        </p:txBody>
      </p:sp>
      <p:pic>
        <p:nvPicPr>
          <p:cNvPr id="64516"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5350" y="1597025"/>
            <a:ext cx="1593850"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1706563"/>
            <a:ext cx="246697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12775" y="228600"/>
            <a:ext cx="8153400" cy="990600"/>
          </a:xfrm>
        </p:spPr>
        <p:txBody>
          <a:bodyPr/>
          <a:lstStyle/>
          <a:p>
            <a:r>
              <a:rPr lang="en-US" smtClean="0">
                <a:ea typeface="ＭＳ Ｐゴシック" panose="020B0600070205080204" pitchFamily="34" charset="-128"/>
              </a:rPr>
              <a:t>Origins (cont.)</a:t>
            </a:r>
          </a:p>
        </p:txBody>
      </p:sp>
      <p:sp>
        <p:nvSpPr>
          <p:cNvPr id="14339" name="Rectangle 3"/>
          <p:cNvSpPr>
            <a:spLocks noGrp="1" noChangeArrowheads="1"/>
          </p:cNvSpPr>
          <p:nvPr>
            <p:ph type="body" idx="1"/>
          </p:nvPr>
        </p:nvSpPr>
        <p:spPr>
          <a:xfrm>
            <a:off x="612775" y="1600200"/>
            <a:ext cx="8153400" cy="4495800"/>
          </a:xfrm>
        </p:spPr>
        <p:txBody>
          <a:bodyPr/>
          <a:lstStyle/>
          <a:p>
            <a:r>
              <a:rPr lang="en-US" sz="2400" dirty="0" smtClean="0">
                <a:solidFill>
                  <a:srgbClr val="000000"/>
                </a:solidFill>
                <a:ea typeface="ＭＳ Ｐゴシック" panose="020B0600070205080204" pitchFamily="34" charset="-128"/>
              </a:rPr>
              <a:t>1962 Steve Russell</a:t>
            </a:r>
            <a:r>
              <a:rPr lang="en-US" sz="2400" dirty="0" smtClean="0">
                <a:ea typeface="ＭＳ Ｐゴシック" panose="020B0600070205080204" pitchFamily="34" charset="-128"/>
              </a:rPr>
              <a:t> and </a:t>
            </a:r>
            <a:r>
              <a:rPr lang="en-CA" sz="2400" dirty="0" smtClean="0">
                <a:ea typeface="ＭＳ Ｐゴシック" panose="020B0600070205080204" pitchFamily="34" charset="-128"/>
              </a:rPr>
              <a:t>a group of MIT students </a:t>
            </a:r>
            <a:r>
              <a:rPr lang="en-US" sz="2400" dirty="0" smtClean="0">
                <a:ea typeface="ＭＳ Ｐゴシック" panose="020B0600070205080204" pitchFamily="34" charset="-128"/>
              </a:rPr>
              <a:t>(MIT)</a:t>
            </a:r>
            <a:r>
              <a:rPr lang="en-CA" sz="2400" dirty="0" smtClean="0">
                <a:ea typeface="ＭＳ Ｐゴシック" panose="020B0600070205080204" pitchFamily="34" charset="-128"/>
              </a:rPr>
              <a:t> programmed a game called “</a:t>
            </a:r>
            <a:r>
              <a:rPr lang="en-CA" sz="2400" dirty="0" err="1" smtClean="0">
                <a:ea typeface="ＭＳ Ｐゴシック" panose="020B0600070205080204" pitchFamily="34" charset="-128"/>
              </a:rPr>
              <a:t>Spacewar</a:t>
            </a:r>
            <a:r>
              <a:rPr lang="en-CA" sz="2400" dirty="0" smtClean="0">
                <a:ea typeface="ＭＳ Ｐゴシック" panose="020B0600070205080204" pitchFamily="34" charset="-128"/>
              </a:rPr>
              <a:t>”</a:t>
            </a:r>
            <a:endParaRPr lang="en-US" sz="2400" dirty="0" smtClean="0">
              <a:ea typeface="ＭＳ Ｐゴシック" panose="020B0600070205080204" pitchFamily="34" charset="-128"/>
            </a:endParaRPr>
          </a:p>
        </p:txBody>
      </p:sp>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429000"/>
            <a:ext cx="3429000" cy="308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1" name="Text Box 5"/>
          <p:cNvSpPr txBox="1">
            <a:spLocks noChangeArrowheads="1"/>
          </p:cNvSpPr>
          <p:nvPr/>
        </p:nvSpPr>
        <p:spPr bwMode="auto">
          <a:xfrm>
            <a:off x="936625" y="2444750"/>
            <a:ext cx="7264400" cy="101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sz="2000" dirty="0">
                <a:latin typeface="+mn-lt"/>
              </a:rPr>
              <a:t>“If I hadn't done it, someone would've done something equally exciting if not better in the next six months. I just happened to get there first. </a:t>
            </a:r>
          </a:p>
          <a:p>
            <a:pPr>
              <a:defRPr/>
            </a:pPr>
            <a:r>
              <a:rPr lang="en-US" sz="2000" dirty="0">
                <a:latin typeface="+mn-lt"/>
              </a:rPr>
              <a:t>- Steve Russell</a:t>
            </a:r>
          </a:p>
        </p:txBody>
      </p:sp>
      <p:sp>
        <p:nvSpPr>
          <p:cNvPr id="6" name="Text Box 3"/>
          <p:cNvSpPr txBox="1">
            <a:spLocks noChangeArrowheads="1"/>
          </p:cNvSpPr>
          <p:nvPr/>
        </p:nvSpPr>
        <p:spPr bwMode="auto">
          <a:xfrm>
            <a:off x="381000" y="4984102"/>
            <a:ext cx="4572000" cy="1016000"/>
          </a:xfrm>
          <a:prstGeom prst="rect">
            <a:avLst/>
          </a:prstGeom>
          <a:solidFill>
            <a:schemeClr val="bg2">
              <a:lumMod val="90000"/>
            </a:schemeClr>
          </a:solidFill>
          <a:ln>
            <a:noFill/>
          </a:ln>
          <a:effectLst/>
          <a:extLst/>
        </p:spPr>
        <p:txBody>
          <a:bodyPr wrap="square">
            <a:spAutoFit/>
          </a:bodyPr>
          <a:lstStyle>
            <a:defPPr>
              <a:defRPr lang="en-US"/>
            </a:defPPr>
            <a:lvl1pPr>
              <a:spcBef>
                <a:spcPct val="50000"/>
              </a:spcBef>
              <a:defRPr sz="2000" i="0">
                <a:solidFill>
                  <a:schemeClr val="tx1">
                    <a:lumMod val="95000"/>
                    <a:lumOff val="5000"/>
                  </a:schemeClr>
                </a:solidFill>
                <a:latin typeface="+mj-lt"/>
                <a:ea typeface="+mn-ea"/>
              </a:defRPr>
            </a:lvl1pPr>
          </a:lstStyle>
          <a:p>
            <a:r>
              <a:rPr lang="en-US" dirty="0"/>
              <a:t>The computer manufacturer (DEC) decided to distribute this game with its mainframe computers.</a:t>
            </a:r>
          </a:p>
        </p:txBody>
      </p:sp>
      <p:sp>
        <p:nvSpPr>
          <p:cNvPr id="2" name="Rectangle 1"/>
          <p:cNvSpPr/>
          <p:nvPr/>
        </p:nvSpPr>
        <p:spPr>
          <a:xfrm>
            <a:off x="381000" y="3595780"/>
            <a:ext cx="4572000" cy="1169551"/>
          </a:xfrm>
          <a:prstGeom prst="rect">
            <a:avLst/>
          </a:prstGeom>
          <a:solidFill>
            <a:schemeClr val="bg2">
              <a:lumMod val="90000"/>
            </a:schemeClr>
          </a:solidFill>
          <a:ln>
            <a:noFill/>
          </a:ln>
          <a:effectLst/>
        </p:spPr>
        <p:txBody>
          <a:bodyPr>
            <a:spAutoFit/>
          </a:bodyPr>
          <a:lstStyle/>
          <a:p>
            <a:pPr>
              <a:spcBef>
                <a:spcPct val="50000"/>
              </a:spcBef>
            </a:pPr>
            <a:r>
              <a:rPr lang="en-CA" sz="2000" i="0" dirty="0" smtClean="0">
                <a:solidFill>
                  <a:schemeClr val="tx1">
                    <a:lumMod val="95000"/>
                    <a:lumOff val="5000"/>
                  </a:schemeClr>
                </a:solidFill>
                <a:latin typeface="+mj-lt"/>
                <a:ea typeface="+mn-ea"/>
              </a:rPr>
              <a:t>First </a:t>
            </a:r>
            <a:r>
              <a:rPr lang="en-CA" sz="2000" i="0" dirty="0">
                <a:solidFill>
                  <a:schemeClr val="tx1">
                    <a:lumMod val="95000"/>
                    <a:lumOff val="5000"/>
                  </a:schemeClr>
                </a:solidFill>
                <a:latin typeface="+mj-lt"/>
                <a:ea typeface="+mn-ea"/>
              </a:rPr>
              <a:t>interactive computer game. </a:t>
            </a:r>
            <a:endParaRPr lang="en-CA" sz="2000" i="0" dirty="0" smtClean="0">
              <a:solidFill>
                <a:schemeClr val="tx1">
                  <a:lumMod val="95000"/>
                  <a:lumOff val="5000"/>
                </a:schemeClr>
              </a:solidFill>
              <a:latin typeface="+mj-lt"/>
              <a:ea typeface="+mn-ea"/>
            </a:endParaRPr>
          </a:p>
          <a:p>
            <a:pPr>
              <a:spcBef>
                <a:spcPct val="50000"/>
              </a:spcBef>
            </a:pPr>
            <a:r>
              <a:rPr lang="en-CA" sz="2000" i="0" dirty="0" smtClean="0">
                <a:solidFill>
                  <a:schemeClr val="tx1">
                    <a:lumMod val="95000"/>
                    <a:lumOff val="5000"/>
                  </a:schemeClr>
                </a:solidFill>
                <a:latin typeface="+mj-lt"/>
                <a:ea typeface="+mn-ea"/>
              </a:rPr>
              <a:t>The </a:t>
            </a:r>
            <a:r>
              <a:rPr lang="en-CA" sz="2000" i="0" dirty="0">
                <a:solidFill>
                  <a:schemeClr val="tx1">
                    <a:lumMod val="95000"/>
                    <a:lumOff val="5000"/>
                  </a:schemeClr>
                </a:solidFill>
                <a:latin typeface="+mj-lt"/>
                <a:ea typeface="+mn-ea"/>
              </a:rPr>
              <a:t>graphics are made up of ASCII text characters</a:t>
            </a:r>
            <a:r>
              <a:rPr lang="en-CA" sz="2000" i="0" dirty="0" smtClean="0">
                <a:solidFill>
                  <a:schemeClr val="tx1">
                    <a:lumMod val="95000"/>
                    <a:lumOff val="5000"/>
                  </a:schemeClr>
                </a:solidFill>
                <a:latin typeface="+mj-lt"/>
                <a:ea typeface="+mn-ea"/>
              </a:rPr>
              <a:t>.</a:t>
            </a:r>
            <a:endParaRPr lang="en-CA" sz="2000" i="0" dirty="0">
              <a:solidFill>
                <a:schemeClr val="tx1">
                  <a:lumMod val="95000"/>
                  <a:lumOff val="5000"/>
                </a:schemeClr>
              </a:solidFill>
              <a:latin typeface="+mj-lt"/>
              <a:ea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Strategy Games</a:t>
            </a:r>
          </a:p>
        </p:txBody>
      </p:sp>
      <p:sp>
        <p:nvSpPr>
          <p:cNvPr id="26627" name="Rectangle 3"/>
          <p:cNvSpPr>
            <a:spLocks noGrp="1" noChangeArrowheads="1"/>
          </p:cNvSpPr>
          <p:nvPr>
            <p:ph type="body" idx="1"/>
          </p:nvPr>
        </p:nvSpPr>
        <p:spPr>
          <a:xfrm>
            <a:off x="612775" y="1600200"/>
            <a:ext cx="8153400" cy="4495800"/>
          </a:xfrm>
        </p:spPr>
        <p:txBody>
          <a:bodyPr/>
          <a:lstStyle/>
          <a:p>
            <a:pPr eaLnBrk="1" hangingPunct="1">
              <a:defRPr/>
            </a:pPr>
            <a:r>
              <a:rPr lang="en-US" sz="2600" dirty="0" smtClean="0"/>
              <a:t>Real-time (RTS) or turn-based</a:t>
            </a:r>
          </a:p>
          <a:p>
            <a:pPr eaLnBrk="1" hangingPunct="1">
              <a:defRPr/>
            </a:pPr>
            <a:r>
              <a:rPr lang="en-US" sz="2600" dirty="0" smtClean="0"/>
              <a:t>Examples </a:t>
            </a:r>
          </a:p>
          <a:p>
            <a:pPr lvl="1" eaLnBrk="1" hangingPunct="1">
              <a:defRPr/>
            </a:pPr>
            <a:r>
              <a:rPr lang="en-US" dirty="0"/>
              <a:t>Tactics less important than Strategy</a:t>
            </a:r>
          </a:p>
          <a:p>
            <a:pPr lvl="1" eaLnBrk="1" hangingPunct="1">
              <a:defRPr/>
            </a:pPr>
            <a:r>
              <a:rPr lang="en-US" dirty="0" smtClean="0"/>
              <a:t>Player </a:t>
            </a:r>
            <a:r>
              <a:rPr lang="en-US" dirty="0"/>
              <a:t>only </a:t>
            </a:r>
            <a:r>
              <a:rPr lang="en-US" dirty="0">
                <a:solidFill>
                  <a:srgbClr val="0000FF"/>
                </a:solidFill>
              </a:rPr>
              <a:t>indirectly controls </a:t>
            </a:r>
            <a:r>
              <a:rPr lang="en-US" dirty="0"/>
              <a:t>the character</a:t>
            </a:r>
          </a:p>
          <a:p>
            <a:pPr lvl="1" eaLnBrk="1" hangingPunct="1">
              <a:defRPr/>
            </a:pPr>
            <a:r>
              <a:rPr lang="en-CA" dirty="0">
                <a:solidFill>
                  <a:srgbClr val="0000FF"/>
                </a:solidFill>
              </a:rPr>
              <a:t>Resource gathering </a:t>
            </a:r>
            <a:r>
              <a:rPr lang="en-CA" dirty="0"/>
              <a:t>is commonly the </a:t>
            </a:r>
            <a:r>
              <a:rPr lang="en-CA" dirty="0">
                <a:solidFill>
                  <a:srgbClr val="0000FF"/>
                </a:solidFill>
              </a:rPr>
              <a:t>main focus </a:t>
            </a:r>
            <a:endParaRPr lang="en-CA" dirty="0" smtClean="0">
              <a:solidFill>
                <a:srgbClr val="0000FF"/>
              </a:solidFill>
            </a:endParaRPr>
          </a:p>
          <a:p>
            <a:pPr lvl="1" eaLnBrk="1" hangingPunct="1">
              <a:defRPr/>
            </a:pPr>
            <a:r>
              <a:rPr lang="en-US" dirty="0" smtClean="0"/>
              <a:t>Example: StarCraft </a:t>
            </a:r>
            <a:r>
              <a:rPr lang="en-US" dirty="0"/>
              <a:t>II – Heart of the Swarm, Age of Empires, Warcraft III</a:t>
            </a:r>
          </a:p>
          <a:p>
            <a:pPr eaLnBrk="1" hangingPunct="1">
              <a:defRPr/>
            </a:pPr>
            <a:r>
              <a:rPr lang="en-US" sz="2600" dirty="0" smtClean="0"/>
              <a:t>Generally</a:t>
            </a:r>
            <a:r>
              <a:rPr lang="en-US" sz="2600" i="1" dirty="0" smtClean="0"/>
              <a:t> </a:t>
            </a:r>
            <a:r>
              <a:rPr lang="en-US" sz="2600" dirty="0" smtClean="0"/>
              <a:t>take a lot of time to create </a:t>
            </a:r>
          </a:p>
          <a:p>
            <a:pPr lvl="1" eaLnBrk="1" hangingPunct="1">
              <a:defRPr/>
            </a:pPr>
            <a:r>
              <a:rPr lang="en-US" dirty="0" smtClean="0"/>
              <a:t>require many different game objects, each with animated images and specific behavior</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Role Playing Games</a:t>
            </a:r>
          </a:p>
        </p:txBody>
      </p:sp>
      <p:sp>
        <p:nvSpPr>
          <p:cNvPr id="25603" name="Rectangle 3"/>
          <p:cNvSpPr>
            <a:spLocks noGrp="1" noChangeArrowheads="1"/>
          </p:cNvSpPr>
          <p:nvPr>
            <p:ph type="body" idx="1"/>
          </p:nvPr>
        </p:nvSpPr>
        <p:spPr>
          <a:xfrm>
            <a:off x="612775" y="1600200"/>
            <a:ext cx="8153400" cy="4495800"/>
          </a:xfrm>
        </p:spPr>
        <p:txBody>
          <a:bodyPr/>
          <a:lstStyle/>
          <a:p>
            <a:pPr eaLnBrk="1" hangingPunct="1">
              <a:lnSpc>
                <a:spcPct val="90000"/>
              </a:lnSpc>
              <a:defRPr/>
            </a:pPr>
            <a:r>
              <a:rPr lang="en-CA" sz="2600" dirty="0" smtClean="0"/>
              <a:t>Players assume the roles of characters in a fictional setting</a:t>
            </a:r>
          </a:p>
          <a:p>
            <a:pPr eaLnBrk="1" hangingPunct="1">
              <a:lnSpc>
                <a:spcPct val="90000"/>
              </a:lnSpc>
              <a:defRPr/>
            </a:pPr>
            <a:r>
              <a:rPr lang="en-US" dirty="0" smtClean="0"/>
              <a:t>Examples </a:t>
            </a:r>
          </a:p>
          <a:p>
            <a:pPr lvl="1" eaLnBrk="1" hangingPunct="1">
              <a:lnSpc>
                <a:spcPct val="90000"/>
              </a:lnSpc>
              <a:defRPr/>
            </a:pPr>
            <a:r>
              <a:rPr lang="en-US" i="1" dirty="0" smtClean="0"/>
              <a:t>Diablo </a:t>
            </a:r>
            <a:r>
              <a:rPr lang="en-US" dirty="0" smtClean="0"/>
              <a:t>and </a:t>
            </a:r>
            <a:r>
              <a:rPr lang="en-US" i="1" dirty="0" smtClean="0"/>
              <a:t>Baldur's Gate</a:t>
            </a:r>
          </a:p>
          <a:p>
            <a:pPr eaLnBrk="1" hangingPunct="1">
              <a:lnSpc>
                <a:spcPct val="90000"/>
              </a:lnSpc>
              <a:defRPr/>
            </a:pPr>
            <a:r>
              <a:rPr lang="en-CA" sz="2600" dirty="0" smtClean="0"/>
              <a:t>Players take responsibility for acting out these roles within a narrative</a:t>
            </a:r>
          </a:p>
          <a:p>
            <a:pPr lvl="1" eaLnBrk="1" hangingPunct="1">
              <a:lnSpc>
                <a:spcPct val="90000"/>
              </a:lnSpc>
              <a:defRPr/>
            </a:pPr>
            <a:r>
              <a:rPr lang="en-CA" dirty="0" smtClean="0"/>
              <a:t>either through </a:t>
            </a:r>
            <a:r>
              <a:rPr lang="en-CA" dirty="0" smtClean="0">
                <a:solidFill>
                  <a:srgbClr val="0000FF"/>
                </a:solidFill>
              </a:rPr>
              <a:t>literal acting </a:t>
            </a:r>
            <a:r>
              <a:rPr lang="en-CA" dirty="0" smtClean="0"/>
              <a:t>or </a:t>
            </a:r>
          </a:p>
          <a:p>
            <a:pPr lvl="1" eaLnBrk="1" hangingPunct="1">
              <a:lnSpc>
                <a:spcPct val="90000"/>
              </a:lnSpc>
              <a:defRPr/>
            </a:pPr>
            <a:r>
              <a:rPr lang="en-CA" dirty="0" smtClean="0"/>
              <a:t>through a process of </a:t>
            </a:r>
            <a:r>
              <a:rPr lang="en-CA" dirty="0" smtClean="0">
                <a:solidFill>
                  <a:srgbClr val="0000FF"/>
                </a:solidFill>
              </a:rPr>
              <a:t>structured decision-making </a:t>
            </a:r>
            <a:r>
              <a:rPr lang="en-CA" dirty="0" smtClean="0"/>
              <a:t>or </a:t>
            </a:r>
          </a:p>
          <a:p>
            <a:pPr lvl="1" eaLnBrk="1" hangingPunct="1">
              <a:lnSpc>
                <a:spcPct val="90000"/>
              </a:lnSpc>
              <a:defRPr/>
            </a:pPr>
            <a:r>
              <a:rPr lang="en-CA" dirty="0" smtClean="0"/>
              <a:t>character development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Role Playing Games (cont.)</a:t>
            </a:r>
          </a:p>
        </p:txBody>
      </p:sp>
      <p:sp>
        <p:nvSpPr>
          <p:cNvPr id="25603" name="Rectangle 3"/>
          <p:cNvSpPr>
            <a:spLocks noGrp="1" noChangeArrowheads="1"/>
          </p:cNvSpPr>
          <p:nvPr>
            <p:ph type="body" idx="1"/>
          </p:nvPr>
        </p:nvSpPr>
        <p:spPr>
          <a:xfrm>
            <a:off x="612775" y="1600200"/>
            <a:ext cx="8153400" cy="4495800"/>
          </a:xfrm>
        </p:spPr>
        <p:txBody>
          <a:bodyPr/>
          <a:lstStyle/>
          <a:p>
            <a:pPr eaLnBrk="1" hangingPunct="1">
              <a:lnSpc>
                <a:spcPct val="90000"/>
              </a:lnSpc>
              <a:defRPr/>
            </a:pPr>
            <a:r>
              <a:rPr lang="en-CA" dirty="0" smtClean="0"/>
              <a:t>The first commercially available RPG</a:t>
            </a:r>
          </a:p>
          <a:p>
            <a:pPr lvl="1" eaLnBrk="1" hangingPunct="1">
              <a:lnSpc>
                <a:spcPct val="90000"/>
              </a:lnSpc>
              <a:defRPr/>
            </a:pPr>
            <a:r>
              <a:rPr lang="en-CA" dirty="0" smtClean="0"/>
              <a:t>Dungeons &amp; Dragons (D&amp;D)</a:t>
            </a:r>
          </a:p>
          <a:p>
            <a:pPr eaLnBrk="1" hangingPunct="1">
              <a:lnSpc>
                <a:spcPct val="90000"/>
              </a:lnSpc>
              <a:defRPr/>
            </a:pPr>
            <a:r>
              <a:rPr lang="en-CA" dirty="0" smtClean="0"/>
              <a:t>Multiplayer</a:t>
            </a:r>
          </a:p>
          <a:p>
            <a:pPr lvl="1" eaLnBrk="1" hangingPunct="1">
              <a:lnSpc>
                <a:spcPct val="90000"/>
              </a:lnSpc>
              <a:defRPr/>
            </a:pPr>
            <a:r>
              <a:rPr lang="en-CA" dirty="0" err="1" smtClean="0"/>
              <a:t>Ultima</a:t>
            </a:r>
            <a:r>
              <a:rPr lang="en-CA" dirty="0" smtClean="0"/>
              <a:t> online</a:t>
            </a:r>
          </a:p>
        </p:txBody>
      </p:sp>
      <p:pic>
        <p:nvPicPr>
          <p:cNvPr id="7066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3249613"/>
            <a:ext cx="434340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Adventure Games</a:t>
            </a:r>
          </a:p>
        </p:txBody>
      </p:sp>
      <p:sp>
        <p:nvSpPr>
          <p:cNvPr id="27651" name="Rectangle 3"/>
          <p:cNvSpPr>
            <a:spLocks noGrp="1" noChangeArrowheads="1"/>
          </p:cNvSpPr>
          <p:nvPr>
            <p:ph type="body" idx="1"/>
          </p:nvPr>
        </p:nvSpPr>
        <p:spPr>
          <a:xfrm>
            <a:off x="612775" y="1600200"/>
            <a:ext cx="8153400" cy="4495800"/>
          </a:xfrm>
        </p:spPr>
        <p:txBody>
          <a:bodyPr/>
          <a:lstStyle/>
          <a:p>
            <a:pPr eaLnBrk="1" hangingPunct="1">
              <a:lnSpc>
                <a:spcPct val="90000"/>
              </a:lnSpc>
              <a:defRPr/>
            </a:pPr>
            <a:r>
              <a:rPr lang="en-CA" dirty="0" smtClean="0"/>
              <a:t>In which the player assumes </a:t>
            </a:r>
            <a:r>
              <a:rPr lang="en-CA" dirty="0" smtClean="0">
                <a:solidFill>
                  <a:srgbClr val="0000FF"/>
                </a:solidFill>
              </a:rPr>
              <a:t>the role of protagonist </a:t>
            </a:r>
            <a:r>
              <a:rPr lang="en-CA" dirty="0" smtClean="0"/>
              <a:t>in an </a:t>
            </a:r>
            <a:r>
              <a:rPr lang="en-CA" dirty="0" smtClean="0">
                <a:solidFill>
                  <a:srgbClr val="0000FF"/>
                </a:solidFill>
              </a:rPr>
              <a:t>interactive story driven by exploration and puzzle-solving</a:t>
            </a:r>
            <a:r>
              <a:rPr lang="en-CA" dirty="0" smtClean="0"/>
              <a:t> instead of physical (e.g. reflexes) challenge</a:t>
            </a:r>
          </a:p>
          <a:p>
            <a:pPr eaLnBrk="1" hangingPunct="1">
              <a:lnSpc>
                <a:spcPct val="90000"/>
              </a:lnSpc>
              <a:defRPr/>
            </a:pPr>
            <a:r>
              <a:rPr lang="en-US" dirty="0" smtClean="0"/>
              <a:t>Key aspect - exploration</a:t>
            </a:r>
          </a:p>
          <a:p>
            <a:pPr lvl="1" eaLnBrk="1" hangingPunct="1">
              <a:lnSpc>
                <a:spcPct val="90000"/>
              </a:lnSpc>
              <a:defRPr/>
            </a:pPr>
            <a:r>
              <a:rPr lang="en-US" dirty="0" smtClean="0"/>
              <a:t>Story line is often crucial</a:t>
            </a:r>
          </a:p>
          <a:p>
            <a:pPr eaLnBrk="1" hangingPunct="1">
              <a:lnSpc>
                <a:spcPct val="90000"/>
              </a:lnSpc>
              <a:defRPr/>
            </a:pPr>
            <a:r>
              <a:rPr lang="en-US" dirty="0" smtClean="0"/>
              <a:t>Actions easy (just move)</a:t>
            </a:r>
          </a:p>
          <a:p>
            <a:pPr eaLnBrk="1" hangingPunct="1">
              <a:lnSpc>
                <a:spcPct val="90000"/>
              </a:lnSpc>
              <a:defRPr/>
            </a:pPr>
            <a:r>
              <a:rPr lang="en-US" dirty="0" smtClean="0"/>
              <a:t>Examples – </a:t>
            </a:r>
            <a:r>
              <a:rPr lang="en-US" dirty="0" err="1" smtClean="0"/>
              <a:t>Myst</a:t>
            </a:r>
            <a:r>
              <a:rPr lang="en-US" dirty="0" smtClean="0"/>
              <a:t>, The Walking Dead</a:t>
            </a:r>
          </a:p>
        </p:txBody>
      </p:sp>
      <p:pic>
        <p:nvPicPr>
          <p:cNvPr id="7270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4724400"/>
            <a:ext cx="2381250"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30963" y="3460750"/>
            <a:ext cx="2597150" cy="272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First-Person Shooters</a:t>
            </a:r>
          </a:p>
        </p:txBody>
      </p:sp>
      <p:sp>
        <p:nvSpPr>
          <p:cNvPr id="28675" name="Rectangle 3"/>
          <p:cNvSpPr>
            <a:spLocks noGrp="1" noChangeArrowheads="1"/>
          </p:cNvSpPr>
          <p:nvPr>
            <p:ph type="body" idx="1"/>
          </p:nvPr>
        </p:nvSpPr>
        <p:spPr>
          <a:xfrm>
            <a:off x="612775" y="1600200"/>
            <a:ext cx="8153400" cy="4495800"/>
          </a:xfrm>
        </p:spPr>
        <p:txBody>
          <a:bodyPr/>
          <a:lstStyle/>
          <a:p>
            <a:pPr eaLnBrk="1" hangingPunct="1">
              <a:lnSpc>
                <a:spcPct val="90000"/>
              </a:lnSpc>
              <a:defRPr/>
            </a:pPr>
            <a:r>
              <a:rPr lang="en-CA" dirty="0" smtClean="0"/>
              <a:t>The player experiences the action through the eyes of the protagonist</a:t>
            </a:r>
          </a:p>
          <a:p>
            <a:pPr eaLnBrk="1" hangingPunct="1">
              <a:lnSpc>
                <a:spcPct val="90000"/>
              </a:lnSpc>
              <a:defRPr/>
            </a:pPr>
            <a:r>
              <a:rPr lang="en-CA" dirty="0" smtClean="0"/>
              <a:t>Centered on gun and projectile </a:t>
            </a:r>
          </a:p>
          <a:p>
            <a:pPr lvl="1" eaLnBrk="1" hangingPunct="1">
              <a:lnSpc>
                <a:spcPct val="90000"/>
              </a:lnSpc>
              <a:defRPr/>
            </a:pPr>
            <a:r>
              <a:rPr lang="en-CA" dirty="0" smtClean="0"/>
              <a:t>weapon-based combat through a first-person perspective</a:t>
            </a:r>
          </a:p>
          <a:p>
            <a:pPr eaLnBrk="1" hangingPunct="1">
              <a:lnSpc>
                <a:spcPct val="90000"/>
              </a:lnSpc>
              <a:defRPr/>
            </a:pPr>
            <a:r>
              <a:rPr lang="en-US" dirty="0" smtClean="0"/>
              <a:t>Emphasis </a:t>
            </a:r>
          </a:p>
          <a:p>
            <a:pPr lvl="1" eaLnBrk="1" hangingPunct="1">
              <a:lnSpc>
                <a:spcPct val="90000"/>
              </a:lnSpc>
              <a:defRPr/>
            </a:pPr>
            <a:r>
              <a:rPr lang="en-US" dirty="0" smtClean="0"/>
              <a:t>fast-paced action and reaction speed</a:t>
            </a:r>
          </a:p>
          <a:p>
            <a:pPr eaLnBrk="1" hangingPunct="1">
              <a:lnSpc>
                <a:spcPct val="90000"/>
              </a:lnSpc>
              <a:defRPr/>
            </a:pPr>
            <a:r>
              <a:rPr lang="en-US" dirty="0" smtClean="0"/>
              <a:t>Not based on cleverness and puzzle solving</a:t>
            </a:r>
          </a:p>
          <a:p>
            <a:pPr eaLnBrk="1" hangingPunct="1">
              <a:lnSpc>
                <a:spcPct val="90000"/>
              </a:lnSpc>
              <a:defRPr/>
            </a:pPr>
            <a:r>
              <a:rPr lang="en-US" dirty="0" smtClean="0"/>
              <a:t>Examples: </a:t>
            </a:r>
            <a:r>
              <a:rPr lang="en-US" i="1" dirty="0" smtClean="0"/>
              <a:t>Doom, Half Life</a:t>
            </a:r>
          </a:p>
        </p:txBody>
      </p:sp>
      <p:pic>
        <p:nvPicPr>
          <p:cNvPr id="7475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5105400"/>
            <a:ext cx="238125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5019675"/>
            <a:ext cx="209550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Third-Person Action/Platformer</a:t>
            </a:r>
          </a:p>
        </p:txBody>
      </p:sp>
      <p:sp>
        <p:nvSpPr>
          <p:cNvPr id="29699" name="Rectangle 3"/>
          <p:cNvSpPr>
            <a:spLocks noGrp="1" noChangeArrowheads="1"/>
          </p:cNvSpPr>
          <p:nvPr>
            <p:ph type="body" idx="1"/>
          </p:nvPr>
        </p:nvSpPr>
        <p:spPr>
          <a:xfrm>
            <a:off x="612775" y="1600200"/>
            <a:ext cx="8153400" cy="4495800"/>
          </a:xfrm>
        </p:spPr>
        <p:txBody>
          <a:bodyPr/>
          <a:lstStyle/>
          <a:p>
            <a:pPr eaLnBrk="1" hangingPunct="1">
              <a:defRPr/>
            </a:pPr>
            <a:r>
              <a:rPr lang="en-US" dirty="0" smtClean="0"/>
              <a:t>Player directly controls a game character through a hostile world</a:t>
            </a:r>
          </a:p>
          <a:p>
            <a:pPr lvl="1" eaLnBrk="1" hangingPunct="1">
              <a:defRPr/>
            </a:pPr>
            <a:r>
              <a:rPr lang="en-US" sz="2800" i="1" dirty="0" smtClean="0"/>
              <a:t>Tomb Raider, Prince of Persia</a:t>
            </a:r>
          </a:p>
          <a:p>
            <a:pPr eaLnBrk="1" hangingPunct="1">
              <a:defRPr/>
            </a:pPr>
            <a:r>
              <a:rPr lang="en-US" dirty="0" smtClean="0"/>
              <a:t>Fast action and discovering the game world</a:t>
            </a:r>
          </a:p>
          <a:p>
            <a:pPr eaLnBrk="1" hangingPunct="1">
              <a:defRPr/>
            </a:pPr>
            <a:r>
              <a:rPr lang="en-US" dirty="0" smtClean="0"/>
              <a:t>May have story line, other adventure game aspects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Simulators</a:t>
            </a:r>
          </a:p>
        </p:txBody>
      </p:sp>
      <p:sp>
        <p:nvSpPr>
          <p:cNvPr id="78851" name="Rectangle 3"/>
          <p:cNvSpPr>
            <a:spLocks noGrp="1" noChangeArrowheads="1"/>
          </p:cNvSpPr>
          <p:nvPr>
            <p:ph type="body" idx="1"/>
          </p:nvPr>
        </p:nvSpPr>
        <p:spPr>
          <a:xfrm>
            <a:off x="612775" y="1600200"/>
            <a:ext cx="8153400" cy="4495800"/>
          </a:xfrm>
        </p:spPr>
        <p:txBody>
          <a:bodyPr/>
          <a:lstStyle/>
          <a:p>
            <a:pPr eaLnBrk="1" hangingPunct="1"/>
            <a:r>
              <a:rPr lang="en-US" smtClean="0">
                <a:ea typeface="ＭＳ Ｐゴシック" panose="020B0600070205080204" pitchFamily="34" charset="-128"/>
              </a:rPr>
              <a:t>Realistic representation</a:t>
            </a:r>
          </a:p>
          <a:p>
            <a:pPr eaLnBrk="1" hangingPunct="1"/>
            <a:r>
              <a:rPr lang="en-US" smtClean="0">
                <a:ea typeface="ＭＳ Ｐゴシック" panose="020B0600070205080204" pitchFamily="34" charset="-128"/>
              </a:rPr>
              <a:t>Example: Flight simulators, </a:t>
            </a:r>
            <a:r>
              <a:rPr lang="en-US" i="1" smtClean="0">
                <a:ea typeface="ＭＳ Ｐゴシック" panose="020B0600070205080204" pitchFamily="34" charset="-128"/>
              </a:rPr>
              <a:t>SimCity</a:t>
            </a:r>
            <a:r>
              <a:rPr lang="en-US" smtClean="0">
                <a:ea typeface="ＭＳ Ｐゴシック" panose="020B0600070205080204" pitchFamily="34" charset="-128"/>
              </a:rPr>
              <a:t> </a:t>
            </a:r>
          </a:p>
          <a:p>
            <a:pPr eaLnBrk="1" hangingPunct="1">
              <a:buFont typeface="Wingdings" panose="05000000000000000000" pitchFamily="2" charset="2"/>
              <a:buNone/>
            </a:pPr>
            <a:endParaRPr lang="en-US" smtClean="0">
              <a:ea typeface="ＭＳ Ｐゴシック" panose="020B0600070205080204" pitchFamily="34" charset="-128"/>
            </a:endParaRPr>
          </a:p>
        </p:txBody>
      </p:sp>
      <p:pic>
        <p:nvPicPr>
          <p:cNvPr id="7885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124200"/>
            <a:ext cx="246697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62425" y="2981325"/>
            <a:ext cx="37465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Sports Games</a:t>
            </a:r>
          </a:p>
        </p:txBody>
      </p:sp>
      <p:sp>
        <p:nvSpPr>
          <p:cNvPr id="30723" name="Rectangle 3"/>
          <p:cNvSpPr>
            <a:spLocks noGrp="1" noChangeArrowheads="1"/>
          </p:cNvSpPr>
          <p:nvPr>
            <p:ph type="body" idx="1"/>
          </p:nvPr>
        </p:nvSpPr>
        <p:spPr>
          <a:xfrm>
            <a:off x="612775" y="1600200"/>
            <a:ext cx="8153400" cy="4495800"/>
          </a:xfrm>
        </p:spPr>
        <p:txBody>
          <a:bodyPr/>
          <a:lstStyle/>
          <a:p>
            <a:pPr eaLnBrk="1" hangingPunct="1">
              <a:defRPr/>
            </a:pPr>
            <a:r>
              <a:rPr lang="en-CA" dirty="0" smtClean="0"/>
              <a:t>Simulates the practice of traditional sports</a:t>
            </a:r>
          </a:p>
          <a:p>
            <a:pPr eaLnBrk="1" hangingPunct="1">
              <a:defRPr/>
            </a:pPr>
            <a:r>
              <a:rPr lang="en-CA" dirty="0"/>
              <a:t>Sports games involve </a:t>
            </a:r>
            <a:endParaRPr lang="en-CA" dirty="0" smtClean="0"/>
          </a:p>
          <a:p>
            <a:pPr lvl="1" eaLnBrk="1" hangingPunct="1">
              <a:defRPr/>
            </a:pPr>
            <a:r>
              <a:rPr lang="en-CA" dirty="0" smtClean="0"/>
              <a:t>physical </a:t>
            </a:r>
            <a:r>
              <a:rPr lang="en-CA" dirty="0"/>
              <a:t>and tactical </a:t>
            </a:r>
            <a:r>
              <a:rPr lang="en-CA" dirty="0" smtClean="0"/>
              <a:t>challenges</a:t>
            </a:r>
          </a:p>
          <a:p>
            <a:pPr lvl="1" eaLnBrk="1" hangingPunct="1">
              <a:defRPr/>
            </a:pPr>
            <a:r>
              <a:rPr lang="en-CA" dirty="0" smtClean="0"/>
              <a:t>test </a:t>
            </a:r>
            <a:r>
              <a:rPr lang="en-CA" dirty="0"/>
              <a:t>the player's precision and </a:t>
            </a:r>
            <a:r>
              <a:rPr lang="en-CA" dirty="0" smtClean="0"/>
              <a:t>accuracy</a:t>
            </a:r>
          </a:p>
          <a:p>
            <a:pPr eaLnBrk="1" hangingPunct="1">
              <a:defRPr/>
            </a:pPr>
            <a:r>
              <a:rPr lang="en-CA" dirty="0" smtClean="0"/>
              <a:t>Examples - </a:t>
            </a:r>
            <a:r>
              <a:rPr lang="en-CA" i="1" dirty="0"/>
              <a:t>NBA </a:t>
            </a:r>
            <a:r>
              <a:rPr lang="en-CA" i="1" dirty="0" smtClean="0"/>
              <a:t>Live, FIFA series, Cricket</a:t>
            </a:r>
            <a:endParaRPr lang="en-CA" dirty="0"/>
          </a:p>
          <a:p>
            <a:pPr eaLnBrk="1" hangingPunct="1">
              <a:defRPr/>
            </a:pPr>
            <a:endParaRPr lang="en-CA" dirty="0" smtClean="0"/>
          </a:p>
        </p:txBody>
      </p:sp>
      <p:pic>
        <p:nvPicPr>
          <p:cNvPr id="8090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995738"/>
            <a:ext cx="3276600"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1"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97438" y="3995738"/>
            <a:ext cx="3255962" cy="248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Racing Games</a:t>
            </a:r>
          </a:p>
        </p:txBody>
      </p:sp>
      <p:sp>
        <p:nvSpPr>
          <p:cNvPr id="82947" name="Rectangle 3"/>
          <p:cNvSpPr>
            <a:spLocks noGrp="1" noChangeArrowheads="1"/>
          </p:cNvSpPr>
          <p:nvPr>
            <p:ph type="body" idx="1"/>
          </p:nvPr>
        </p:nvSpPr>
        <p:spPr>
          <a:xfrm>
            <a:off x="612775" y="1600200"/>
            <a:ext cx="8153400" cy="4495800"/>
          </a:xfrm>
        </p:spPr>
        <p:txBody>
          <a:bodyPr/>
          <a:lstStyle/>
          <a:p>
            <a:pPr eaLnBrk="1" hangingPunct="1">
              <a:lnSpc>
                <a:spcPct val="90000"/>
              </a:lnSpc>
            </a:pPr>
            <a:r>
              <a:rPr lang="en-CA" smtClean="0">
                <a:ea typeface="ＭＳ Ｐゴシック" panose="020B0600070205080204" pitchFamily="34" charset="-128"/>
              </a:rPr>
              <a:t>Either in the first-person or third-person perspective, in which the player partakes in a racing competition with any type of land, air, or sea vehicles</a:t>
            </a:r>
          </a:p>
          <a:p>
            <a:pPr eaLnBrk="1" hangingPunct="1">
              <a:lnSpc>
                <a:spcPct val="90000"/>
              </a:lnSpc>
            </a:pPr>
            <a:r>
              <a:rPr lang="en-US" smtClean="0">
                <a:ea typeface="ＭＳ Ｐゴシック" panose="020B0600070205080204" pitchFamily="34" charset="-128"/>
              </a:rPr>
              <a:t>Example - </a:t>
            </a:r>
            <a:r>
              <a:rPr lang="en-US" i="1" smtClean="0">
                <a:ea typeface="ＭＳ Ｐゴシック" panose="020B0600070205080204" pitchFamily="34" charset="-128"/>
              </a:rPr>
              <a:t>Formula 1</a:t>
            </a:r>
          </a:p>
        </p:txBody>
      </p:sp>
      <p:pic>
        <p:nvPicPr>
          <p:cNvPr id="8294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44750" y="3505200"/>
            <a:ext cx="448945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Educational Games</a:t>
            </a:r>
          </a:p>
        </p:txBody>
      </p:sp>
      <p:sp>
        <p:nvSpPr>
          <p:cNvPr id="34819" name="Rectangle 3"/>
          <p:cNvSpPr>
            <a:spLocks noGrp="1" noChangeArrowheads="1"/>
          </p:cNvSpPr>
          <p:nvPr>
            <p:ph type="body" idx="1"/>
          </p:nvPr>
        </p:nvSpPr>
        <p:spPr>
          <a:xfrm>
            <a:off x="612775" y="1600200"/>
            <a:ext cx="8153400" cy="4495800"/>
          </a:xfrm>
        </p:spPr>
        <p:txBody>
          <a:bodyPr/>
          <a:lstStyle/>
          <a:p>
            <a:pPr eaLnBrk="1" hangingPunct="1">
              <a:defRPr/>
            </a:pPr>
            <a:r>
              <a:rPr lang="en-US" sz="3600" dirty="0" smtClean="0"/>
              <a:t>Educational games are designed to teach </a:t>
            </a:r>
          </a:p>
          <a:p>
            <a:pPr lvl="1" eaLnBrk="1" hangingPunct="1">
              <a:defRPr/>
            </a:pPr>
            <a:r>
              <a:rPr lang="en-US" sz="3200" dirty="0" smtClean="0"/>
              <a:t>math, reading, problem solving</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12775" y="228600"/>
            <a:ext cx="8153400" cy="990600"/>
          </a:xfrm>
        </p:spPr>
        <p:txBody>
          <a:bodyPr/>
          <a:lstStyle/>
          <a:p>
            <a:r>
              <a:rPr lang="en-US" smtClean="0">
                <a:ea typeface="ＭＳ Ｐゴシック" panose="020B0600070205080204" pitchFamily="34" charset="-128"/>
              </a:rPr>
              <a:t>Home video games</a:t>
            </a:r>
          </a:p>
        </p:txBody>
      </p:sp>
      <p:sp>
        <p:nvSpPr>
          <p:cNvPr id="15363" name="Rectangle 3"/>
          <p:cNvSpPr>
            <a:spLocks noGrp="1" noChangeArrowheads="1"/>
          </p:cNvSpPr>
          <p:nvPr>
            <p:ph type="body" idx="1"/>
          </p:nvPr>
        </p:nvSpPr>
        <p:spPr>
          <a:xfrm>
            <a:off x="612775" y="1600200"/>
            <a:ext cx="8153400" cy="44958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2400" dirty="0">
                <a:solidFill>
                  <a:srgbClr val="000000"/>
                </a:solidFill>
                <a:ea typeface="ＭＳ Ｐゴシック" panose="020B0600070205080204" pitchFamily="34" charset="-128"/>
              </a:rPr>
              <a:t>1968: Ralph’s project was completed and he dubbed it the “Brown Box”.</a:t>
            </a:r>
          </a:p>
        </p:txBody>
      </p:sp>
      <p:sp>
        <p:nvSpPr>
          <p:cNvPr id="6" name="Text Box 3"/>
          <p:cNvSpPr txBox="1">
            <a:spLocks noChangeArrowheads="1"/>
          </p:cNvSpPr>
          <p:nvPr/>
        </p:nvSpPr>
        <p:spPr bwMode="auto">
          <a:xfrm>
            <a:off x="3773488" y="2370138"/>
            <a:ext cx="5370512" cy="1169987"/>
          </a:xfrm>
          <a:prstGeom prst="rect">
            <a:avLst/>
          </a:prstGeom>
          <a:solidFill>
            <a:schemeClr val="accent4">
              <a:lumMod val="60000"/>
              <a:lumOff val="40000"/>
            </a:schemeClr>
          </a:solidFill>
          <a:ln>
            <a:noFill/>
          </a:ln>
          <a:effectLst/>
          <a:extLst/>
        </p:spPr>
        <p:txBody>
          <a:bodyPr>
            <a:spAutoFit/>
          </a:bodyPr>
          <a:lstStyle>
            <a:defPPr>
              <a:defRPr lang="en-US"/>
            </a:defPPr>
            <a:lvl1pPr algn="l" rtl="0" fontAlgn="base">
              <a:spcBef>
                <a:spcPct val="0"/>
              </a:spcBef>
              <a:spcAft>
                <a:spcPct val="0"/>
              </a:spcAft>
              <a:defRPr sz="2400" kern="1200">
                <a:solidFill>
                  <a:schemeClr val="bg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bg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bg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bg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bg1"/>
                </a:solidFill>
                <a:latin typeface="Times New Roman" panose="02020603050405020304" pitchFamily="18" charset="0"/>
                <a:ea typeface="+mn-ea"/>
                <a:cs typeface="+mn-cs"/>
              </a:defRPr>
            </a:lvl5pPr>
            <a:lvl6pPr marL="2286000" algn="l" defTabSz="914400" rtl="0" eaLnBrk="1" latinLnBrk="0" hangingPunct="1">
              <a:defRPr sz="2400" kern="1200">
                <a:solidFill>
                  <a:schemeClr val="bg1"/>
                </a:solidFill>
                <a:latin typeface="Times New Roman" panose="02020603050405020304" pitchFamily="18" charset="0"/>
                <a:ea typeface="+mn-ea"/>
                <a:cs typeface="+mn-cs"/>
              </a:defRPr>
            </a:lvl6pPr>
            <a:lvl7pPr marL="2743200" algn="l" defTabSz="914400" rtl="0" eaLnBrk="1" latinLnBrk="0" hangingPunct="1">
              <a:defRPr sz="2400" kern="1200">
                <a:solidFill>
                  <a:schemeClr val="bg1"/>
                </a:solidFill>
                <a:latin typeface="Times New Roman" panose="02020603050405020304" pitchFamily="18" charset="0"/>
                <a:ea typeface="+mn-ea"/>
                <a:cs typeface="+mn-cs"/>
              </a:defRPr>
            </a:lvl7pPr>
            <a:lvl8pPr marL="3200400" algn="l" defTabSz="914400" rtl="0" eaLnBrk="1" latinLnBrk="0" hangingPunct="1">
              <a:defRPr sz="2400" kern="1200">
                <a:solidFill>
                  <a:schemeClr val="bg1"/>
                </a:solidFill>
                <a:latin typeface="Times New Roman" panose="02020603050405020304" pitchFamily="18" charset="0"/>
                <a:ea typeface="+mn-ea"/>
                <a:cs typeface="+mn-cs"/>
              </a:defRPr>
            </a:lvl8pPr>
            <a:lvl9pPr marL="3657600" algn="l" defTabSz="914400" rtl="0" eaLnBrk="1" latinLnBrk="0" hangingPunct="1">
              <a:defRPr sz="2400" kern="1200">
                <a:solidFill>
                  <a:schemeClr val="bg1"/>
                </a:solidFill>
                <a:latin typeface="Times New Roman" panose="02020603050405020304" pitchFamily="18" charset="0"/>
                <a:ea typeface="+mn-ea"/>
                <a:cs typeface="+mn-cs"/>
              </a:defRPr>
            </a:lvl9pPr>
          </a:lstStyle>
          <a:p>
            <a:pPr>
              <a:spcBef>
                <a:spcPct val="50000"/>
              </a:spcBef>
              <a:defRPr/>
            </a:pPr>
            <a:r>
              <a:rPr lang="en-US" sz="2000" i="0" dirty="0" smtClean="0">
                <a:solidFill>
                  <a:schemeClr val="tx1"/>
                </a:solidFill>
              </a:rPr>
              <a:t>Later sold to Magnavox – includes tennis</a:t>
            </a:r>
            <a:r>
              <a:rPr lang="en-US" sz="2000" i="0" dirty="0">
                <a:solidFill>
                  <a:schemeClr val="tx1"/>
                </a:solidFill>
              </a:rPr>
              <a:t>, hockey, and some shooting </a:t>
            </a:r>
            <a:r>
              <a:rPr lang="en-US" sz="2000" i="0" dirty="0" smtClean="0">
                <a:solidFill>
                  <a:schemeClr val="tx1"/>
                </a:solidFill>
              </a:rPr>
              <a:t>games</a:t>
            </a:r>
          </a:p>
          <a:p>
            <a:pPr>
              <a:spcBef>
                <a:spcPct val="50000"/>
              </a:spcBef>
              <a:defRPr/>
            </a:pPr>
            <a:r>
              <a:rPr lang="en-US" sz="2000" i="0" dirty="0" smtClean="0">
                <a:solidFill>
                  <a:schemeClr val="tx1"/>
                </a:solidFill>
              </a:rPr>
              <a:t>Released 1972</a:t>
            </a:r>
            <a:endParaRPr lang="en-US" sz="2000" i="0" dirty="0">
              <a:solidFill>
                <a:schemeClr val="tx1"/>
              </a:solidFill>
            </a:endParaRPr>
          </a:p>
        </p:txBody>
      </p:sp>
      <p:pic>
        <p:nvPicPr>
          <p:cNvPr id="1536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1088" y="2470150"/>
            <a:ext cx="2274887" cy="174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8911" y="3435237"/>
            <a:ext cx="2060575" cy="1682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688" y="4781550"/>
            <a:ext cx="7467600" cy="210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a:xfrm>
            <a:off x="612775" y="228600"/>
            <a:ext cx="8153400" cy="990600"/>
          </a:xfrm>
        </p:spPr>
        <p:txBody>
          <a:bodyPr/>
          <a:lstStyle/>
          <a:p>
            <a:r>
              <a:rPr lang="en-US" smtClean="0">
                <a:ea typeface="ＭＳ Ｐゴシック" panose="020B0600070205080204" pitchFamily="34" charset="-128"/>
              </a:rPr>
              <a:t>Reference</a:t>
            </a:r>
          </a:p>
        </p:txBody>
      </p:sp>
      <p:sp>
        <p:nvSpPr>
          <p:cNvPr id="87043" name="Content Placeholder 2"/>
          <p:cNvSpPr>
            <a:spLocks noGrp="1"/>
          </p:cNvSpPr>
          <p:nvPr>
            <p:ph idx="1"/>
          </p:nvPr>
        </p:nvSpPr>
        <p:spPr>
          <a:xfrm>
            <a:off x="612775" y="1600200"/>
            <a:ext cx="8153400" cy="4495800"/>
          </a:xfrm>
        </p:spPr>
        <p:txBody>
          <a:bodyPr/>
          <a:lstStyle/>
          <a:p>
            <a:r>
              <a:rPr lang="en-US" sz="2400" smtClean="0">
                <a:ea typeface="ＭＳ Ｐゴシック" panose="020B0600070205080204" pitchFamily="34" charset="-128"/>
              </a:rPr>
              <a:t>Some information and images are taken from the different online sources, only for educational purpose. I acknowledge them. </a:t>
            </a:r>
          </a:p>
          <a:p>
            <a:r>
              <a:rPr lang="en-CA" sz="2400" smtClean="0">
                <a:ea typeface="ＭＳ Ｐゴシック" panose="020B0600070205080204" pitchFamily="34" charset="-128"/>
              </a:rPr>
              <a:t>http://en.wikipedia.org/wiki/History_of_video_games</a:t>
            </a:r>
          </a:p>
          <a:p>
            <a:r>
              <a:rPr lang="en-CA" sz="2400" smtClean="0">
                <a:ea typeface="ＭＳ Ｐゴシック" panose="020B0600070205080204" pitchFamily="34" charset="-128"/>
              </a:rPr>
              <a:t>http://users.tkk.fi/~eye/videogames/index.html</a:t>
            </a:r>
          </a:p>
          <a:p>
            <a:r>
              <a:rPr lang="en-CA" sz="2400" smtClean="0">
                <a:ea typeface="ＭＳ Ｐゴシック" panose="020B0600070205080204" pitchFamily="34" charset="-128"/>
              </a:rPr>
              <a:t>http://www.thedoteaters.com/</a:t>
            </a:r>
          </a:p>
          <a:p>
            <a:r>
              <a:rPr lang="en-CA" sz="2400" smtClean="0">
                <a:ea typeface="ＭＳ Ｐゴシック" panose="020B0600070205080204" pitchFamily="34" charset="-128"/>
              </a:rPr>
              <a:t>http://www.pong-story.com/intro.htm</a:t>
            </a:r>
          </a:p>
          <a:p>
            <a:r>
              <a:rPr lang="en-CA" sz="2400" smtClean="0">
                <a:ea typeface="ＭＳ Ｐゴシック" panose="020B0600070205080204" pitchFamily="34" charset="-128"/>
              </a:rPr>
              <a:t>Some are based on notes from Mark Overmars</a:t>
            </a:r>
          </a:p>
        </p:txBody>
      </p:sp>
      <p:sp>
        <p:nvSpPr>
          <p:cNvPr id="87044" name="Slide Number Placeholder 3"/>
          <p:cNvSpPr>
            <a:spLocks noGrp="1"/>
          </p:cNvSpPr>
          <p:nvPr>
            <p:ph type="sldNum" sz="quarter" idx="12"/>
          </p:nvPr>
        </p:nvSpPr>
        <p:spPr bwMode="auto">
          <a:xfrm>
            <a:off x="609600" y="6248400"/>
            <a:ext cx="5421313"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r"/>
            <a:fld id="{6ABDE28D-3E4A-457A-984F-6CE0C7FE47A8}" type="slidenum">
              <a:rPr lang="en-US" sz="1100" b="0" smtClean="0">
                <a:solidFill>
                  <a:schemeClr val="tx2"/>
                </a:solidFill>
              </a:rPr>
              <a:pPr algn="r"/>
              <a:t>50</a:t>
            </a:fld>
            <a:endParaRPr lang="en-US" sz="1100" b="0" smtClean="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612775" y="228600"/>
            <a:ext cx="8153400" cy="990600"/>
          </a:xfrm>
        </p:spPr>
        <p:txBody>
          <a:bodyPr/>
          <a:lstStyle/>
          <a:p>
            <a:endParaRPr lang="en-CA" smtClean="0">
              <a:ea typeface="ＭＳ Ｐゴシック" panose="020B0600070205080204" pitchFamily="34" charset="-128"/>
            </a:endParaRPr>
          </a:p>
        </p:txBody>
      </p:sp>
      <p:sp>
        <p:nvSpPr>
          <p:cNvPr id="88067" name="Content Placeholder 2"/>
          <p:cNvSpPr>
            <a:spLocks noGrp="1"/>
          </p:cNvSpPr>
          <p:nvPr>
            <p:ph sz="quarter" idx="1"/>
          </p:nvPr>
        </p:nvSpPr>
        <p:spPr>
          <a:xfrm>
            <a:off x="612775" y="1600200"/>
            <a:ext cx="8153400" cy="4495800"/>
          </a:xfrm>
        </p:spPr>
        <p:txBody>
          <a:bodyPr/>
          <a:lstStyle/>
          <a:p>
            <a:pPr marL="0" indent="0" algn="ctr">
              <a:buFont typeface="Wingdings" panose="05000000000000000000" pitchFamily="2" charset="2"/>
              <a:buNone/>
            </a:pPr>
            <a:endParaRPr lang="en-CA" sz="4800" smtClean="0">
              <a:ea typeface="ＭＳ Ｐゴシック" panose="020B0600070205080204" pitchFamily="34" charset="-128"/>
            </a:endParaRPr>
          </a:p>
          <a:p>
            <a:pPr marL="0" indent="0" algn="ctr">
              <a:buFont typeface="Wingdings" panose="05000000000000000000" pitchFamily="2" charset="2"/>
              <a:buNone/>
            </a:pPr>
            <a:endParaRPr lang="en-CA" sz="4800" smtClean="0">
              <a:ea typeface="ＭＳ Ｐゴシック" panose="020B0600070205080204" pitchFamily="34" charset="-128"/>
            </a:endParaRPr>
          </a:p>
          <a:p>
            <a:pPr marL="0" indent="0" algn="ctr">
              <a:buFont typeface="Wingdings" panose="05000000000000000000" pitchFamily="2" charset="2"/>
              <a:buNone/>
            </a:pPr>
            <a:r>
              <a:rPr lang="en-CA" sz="4800" smtClean="0">
                <a:ea typeface="ＭＳ Ｐゴシック" panose="020B0600070205080204" pitchFamily="34" charset="-128"/>
              </a:rPr>
              <a:t>Thank you!</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12775" y="228600"/>
            <a:ext cx="8153400" cy="990600"/>
          </a:xfrm>
        </p:spPr>
        <p:txBody>
          <a:bodyPr/>
          <a:lstStyle/>
          <a:p>
            <a:r>
              <a:rPr lang="en-US" smtClean="0">
                <a:ea typeface="ＭＳ Ｐゴシック" panose="020B0600070205080204" pitchFamily="34" charset="-128"/>
              </a:rPr>
              <a:t>Atari Era</a:t>
            </a:r>
          </a:p>
        </p:txBody>
      </p:sp>
      <p:sp>
        <p:nvSpPr>
          <p:cNvPr id="16387" name="Rectangle 3"/>
          <p:cNvSpPr>
            <a:spLocks noGrp="1" noChangeArrowheads="1"/>
          </p:cNvSpPr>
          <p:nvPr>
            <p:ph type="body" idx="1"/>
          </p:nvPr>
        </p:nvSpPr>
        <p:spPr>
          <a:xfrm>
            <a:off x="457200" y="1600200"/>
            <a:ext cx="8458200" cy="5029200"/>
          </a:xfrm>
        </p:spPr>
        <p:txBody>
          <a:bodyPr/>
          <a:lstStyle/>
          <a:p>
            <a:pPr>
              <a:lnSpc>
                <a:spcPct val="90000"/>
              </a:lnSpc>
            </a:pPr>
            <a:r>
              <a:rPr lang="en-CA" sz="2400" dirty="0" smtClean="0">
                <a:solidFill>
                  <a:srgbClr val="000000"/>
                </a:solidFill>
                <a:ea typeface="ＭＳ Ｐゴシック" panose="020B0600070205080204" pitchFamily="34" charset="-128"/>
                <a:cs typeface="Segoe UI Semibold" panose="020B0702040204020203" pitchFamily="34" charset="0"/>
              </a:rPr>
              <a:t>1972: Nolan Bushnell created an arcade tennis game named Pong.</a:t>
            </a:r>
          </a:p>
          <a:p>
            <a:pPr>
              <a:lnSpc>
                <a:spcPct val="90000"/>
              </a:lnSpc>
            </a:pPr>
            <a:r>
              <a:rPr lang="en-CA" sz="2400" dirty="0" smtClean="0">
                <a:solidFill>
                  <a:srgbClr val="000000"/>
                </a:solidFill>
                <a:ea typeface="ＭＳ Ｐゴシック" panose="020B0600070205080204" pitchFamily="34" charset="-128"/>
                <a:cs typeface="Segoe UI Semibold" panose="020B0702040204020203" pitchFamily="34" charset="0"/>
              </a:rPr>
              <a:t>Atari bought the program and began distribution in 1973 (both arcade and home formats).</a:t>
            </a:r>
          </a:p>
          <a:p>
            <a:pPr>
              <a:lnSpc>
                <a:spcPct val="90000"/>
              </a:lnSpc>
            </a:pPr>
            <a:endParaRPr lang="en-US" sz="2400" dirty="0" smtClean="0">
              <a:solidFill>
                <a:srgbClr val="000000"/>
              </a:solidFill>
              <a:ea typeface="ＭＳ Ｐゴシック" panose="020B0600070205080204" pitchFamily="34" charset="-128"/>
              <a:cs typeface="Segoe UI Semibold" panose="020B0702040204020203" pitchFamily="34" charset="0"/>
            </a:endParaRPr>
          </a:p>
        </p:txBody>
      </p:sp>
      <p:pic>
        <p:nvPicPr>
          <p:cNvPr id="16388"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429000"/>
            <a:ext cx="157797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316968" y="4078514"/>
            <a:ext cx="5565775" cy="1631216"/>
          </a:xfrm>
          <a:prstGeom prst="rect">
            <a:avLst/>
          </a:prstGeom>
          <a:solidFill>
            <a:schemeClr val="bg2">
              <a:lumMod val="90000"/>
            </a:schemeClr>
          </a:solidFill>
          <a:ln>
            <a:noFill/>
          </a:ln>
          <a:effectLst/>
        </p:spPr>
        <p:txBody>
          <a:bodyPr wrap="square">
            <a:spAutoFit/>
          </a:bodyPr>
          <a:lstStyle/>
          <a:p>
            <a:pPr>
              <a:spcBef>
                <a:spcPct val="50000"/>
              </a:spcBef>
            </a:pPr>
            <a:r>
              <a:rPr lang="en-CA" sz="2000" i="0" dirty="0">
                <a:solidFill>
                  <a:schemeClr val="tx1">
                    <a:lumMod val="95000"/>
                    <a:lumOff val="5000"/>
                  </a:schemeClr>
                </a:solidFill>
                <a:latin typeface="+mj-lt"/>
                <a:ea typeface="+mn-ea"/>
              </a:rPr>
              <a:t>Computer Space becomes first video arcade game ever released. </a:t>
            </a:r>
            <a:endParaRPr lang="en-CA" sz="2000" i="0" dirty="0" smtClean="0">
              <a:solidFill>
                <a:schemeClr val="tx1">
                  <a:lumMod val="95000"/>
                  <a:lumOff val="5000"/>
                </a:schemeClr>
              </a:solidFill>
              <a:latin typeface="+mj-lt"/>
              <a:ea typeface="+mn-ea"/>
            </a:endParaRPr>
          </a:p>
          <a:p>
            <a:pPr>
              <a:spcBef>
                <a:spcPct val="50000"/>
              </a:spcBef>
            </a:pPr>
            <a:r>
              <a:rPr lang="en-CA" sz="2000" i="0" dirty="0" smtClean="0">
                <a:solidFill>
                  <a:schemeClr val="tx1">
                    <a:lumMod val="95000"/>
                    <a:lumOff val="5000"/>
                  </a:schemeClr>
                </a:solidFill>
                <a:latin typeface="+mj-lt"/>
                <a:ea typeface="+mn-ea"/>
              </a:rPr>
              <a:t>1500 </a:t>
            </a:r>
            <a:r>
              <a:rPr lang="en-CA" sz="2000" i="0" dirty="0">
                <a:solidFill>
                  <a:schemeClr val="tx1">
                    <a:lumMod val="95000"/>
                    <a:lumOff val="5000"/>
                  </a:schemeClr>
                </a:solidFill>
                <a:latin typeface="+mj-lt"/>
                <a:ea typeface="+mn-ea"/>
              </a:rPr>
              <a:t>games are distributed. </a:t>
            </a:r>
            <a:endParaRPr lang="en-CA" sz="2000" i="0" dirty="0" smtClean="0">
              <a:solidFill>
                <a:schemeClr val="tx1">
                  <a:lumMod val="95000"/>
                  <a:lumOff val="5000"/>
                </a:schemeClr>
              </a:solidFill>
              <a:latin typeface="+mj-lt"/>
              <a:ea typeface="+mn-ea"/>
            </a:endParaRPr>
          </a:p>
          <a:p>
            <a:pPr>
              <a:spcBef>
                <a:spcPct val="50000"/>
              </a:spcBef>
            </a:pPr>
            <a:r>
              <a:rPr lang="en-CA" sz="2000" i="0" dirty="0" smtClean="0">
                <a:solidFill>
                  <a:schemeClr val="tx1">
                    <a:lumMod val="95000"/>
                    <a:lumOff val="5000"/>
                  </a:schemeClr>
                </a:solidFill>
                <a:latin typeface="+mj-lt"/>
                <a:ea typeface="+mn-ea"/>
              </a:rPr>
              <a:t>Public </a:t>
            </a:r>
            <a:r>
              <a:rPr lang="en-CA" sz="2000" i="0" dirty="0">
                <a:solidFill>
                  <a:schemeClr val="tx1">
                    <a:lumMod val="95000"/>
                    <a:lumOff val="5000"/>
                  </a:schemeClr>
                </a:solidFill>
                <a:latin typeface="+mj-lt"/>
                <a:ea typeface="+mn-ea"/>
              </a:rPr>
              <a:t>consensus </a:t>
            </a:r>
            <a:r>
              <a:rPr lang="en-CA" sz="2000" i="0" dirty="0" smtClean="0">
                <a:solidFill>
                  <a:schemeClr val="tx1">
                    <a:lumMod val="95000"/>
                    <a:lumOff val="5000"/>
                  </a:schemeClr>
                </a:solidFill>
                <a:latin typeface="+mj-lt"/>
                <a:ea typeface="+mn-ea"/>
              </a:rPr>
              <a:t>- too </a:t>
            </a:r>
            <a:r>
              <a:rPr lang="en-CA" sz="2000" i="0" dirty="0">
                <a:solidFill>
                  <a:schemeClr val="tx1">
                    <a:lumMod val="95000"/>
                    <a:lumOff val="5000"/>
                  </a:schemeClr>
                </a:solidFill>
                <a:latin typeface="+mj-lt"/>
                <a:ea typeface="+mn-ea"/>
              </a:rPr>
              <a:t>difficult to play</a:t>
            </a:r>
            <a:r>
              <a:rPr lang="en-CA" sz="2000" i="0" dirty="0" smtClean="0">
                <a:solidFill>
                  <a:schemeClr val="tx1">
                    <a:lumMod val="95000"/>
                    <a:lumOff val="5000"/>
                  </a:schemeClr>
                </a:solidFill>
                <a:latin typeface="+mj-lt"/>
                <a:ea typeface="+mn-ea"/>
              </a:rPr>
              <a:t>.</a:t>
            </a:r>
            <a:endParaRPr lang="en-CA" sz="2000" i="0" dirty="0">
              <a:solidFill>
                <a:schemeClr val="tx1">
                  <a:lumMod val="95000"/>
                  <a:lumOff val="5000"/>
                </a:schemeClr>
              </a:solidFill>
              <a:latin typeface="+mj-lt"/>
              <a:ea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12775" y="228600"/>
            <a:ext cx="8153400" cy="990600"/>
          </a:xfrm>
        </p:spPr>
        <p:txBody>
          <a:bodyPr/>
          <a:lstStyle/>
          <a:p>
            <a:r>
              <a:rPr lang="en-US" dirty="0" smtClean="0">
                <a:ea typeface="ＭＳ Ｐゴシック" panose="020B0600070205080204" pitchFamily="34" charset="-128"/>
              </a:rPr>
              <a:t>The Golden Age 1979-1981</a:t>
            </a:r>
          </a:p>
        </p:txBody>
      </p:sp>
      <p:sp>
        <p:nvSpPr>
          <p:cNvPr id="14339" name="Rectangle 3"/>
          <p:cNvSpPr>
            <a:spLocks noGrp="1" noChangeArrowheads="1"/>
          </p:cNvSpPr>
          <p:nvPr>
            <p:ph type="body" idx="1"/>
          </p:nvPr>
        </p:nvSpPr>
        <p:spPr>
          <a:xfrm>
            <a:off x="612775" y="1600200"/>
            <a:ext cx="8153400" cy="4495800"/>
          </a:xfrm>
        </p:spPr>
        <p:txBody>
          <a:bodyPr/>
          <a:lstStyle/>
          <a:p>
            <a:pPr>
              <a:defRPr/>
            </a:pPr>
            <a:r>
              <a:rPr lang="en-US" sz="2400" dirty="0"/>
              <a:t>Atari releases Asteroids!</a:t>
            </a:r>
          </a:p>
          <a:p>
            <a:pPr>
              <a:defRPr/>
            </a:pPr>
            <a:r>
              <a:rPr lang="en-US" sz="2400" dirty="0" err="1"/>
              <a:t>Frogger</a:t>
            </a:r>
            <a:r>
              <a:rPr lang="en-US" sz="2400" dirty="0"/>
              <a:t>, Konami/Sega, 1981 </a:t>
            </a:r>
          </a:p>
          <a:p>
            <a:pPr>
              <a:defRPr/>
            </a:pPr>
            <a:r>
              <a:rPr lang="en-US" sz="2400" dirty="0"/>
              <a:t>Pac-Man, Bally/Midway, 1980 </a:t>
            </a:r>
          </a:p>
          <a:p>
            <a:pPr>
              <a:defRPr/>
            </a:pPr>
            <a:r>
              <a:rPr lang="en-US" sz="2400" dirty="0"/>
              <a:t>Donkey Kong, Nintendo, 1981 </a:t>
            </a:r>
          </a:p>
          <a:p>
            <a:pPr>
              <a:defRPr/>
            </a:pPr>
            <a:r>
              <a:rPr lang="en-US" sz="2400" dirty="0" smtClean="0"/>
              <a:t>Nintendo </a:t>
            </a:r>
            <a:r>
              <a:rPr lang="en-US" sz="2400" dirty="0"/>
              <a:t>releases first console in 1981</a:t>
            </a:r>
            <a:endParaRPr lang="en-US" dirty="0"/>
          </a:p>
          <a:p>
            <a:pPr>
              <a:defRPr/>
            </a:pPr>
            <a:r>
              <a:rPr lang="en-US" sz="2400" dirty="0">
                <a:hlinkClick r:id="rId2"/>
              </a:rPr>
              <a:t>http://www.tripletsandus.com/80s/80s_games/</a:t>
            </a:r>
            <a:endParaRPr lang="en-US" sz="2400" dirty="0"/>
          </a:p>
          <a:p>
            <a:pPr lvl="1">
              <a:defRPr/>
            </a:pPr>
            <a:endParaRPr lang="en-US" dirty="0"/>
          </a:p>
        </p:txBody>
      </p:sp>
      <p:pic>
        <p:nvPicPr>
          <p:cNvPr id="17412"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0" y="1752600"/>
            <a:ext cx="31432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612775" y="228600"/>
            <a:ext cx="8153400" cy="990600"/>
          </a:xfrm>
        </p:spPr>
        <p:txBody>
          <a:bodyPr/>
          <a:lstStyle/>
          <a:p>
            <a:r>
              <a:rPr lang="en-CA" smtClean="0">
                <a:ea typeface="ＭＳ Ｐゴシック" panose="020B0600070205080204" pitchFamily="34" charset="-128"/>
              </a:rPr>
              <a:t>Rise of Computer Games</a:t>
            </a:r>
          </a:p>
        </p:txBody>
      </p:sp>
      <p:sp>
        <p:nvSpPr>
          <p:cNvPr id="3" name="Content Placeholder 2"/>
          <p:cNvSpPr>
            <a:spLocks noGrp="1"/>
          </p:cNvSpPr>
          <p:nvPr>
            <p:ph sz="quarter" idx="1"/>
          </p:nvPr>
        </p:nvSpPr>
        <p:spPr>
          <a:xfrm>
            <a:off x="612775" y="1600200"/>
            <a:ext cx="8153400" cy="4495800"/>
          </a:xfrm>
        </p:spPr>
        <p:txBody>
          <a:bodyPr/>
          <a:lstStyle/>
          <a:p>
            <a:pPr>
              <a:defRPr/>
            </a:pPr>
            <a:r>
              <a:rPr lang="en-US" dirty="0" smtClean="0"/>
              <a:t>Computer games were increasingly popular (two new genres)</a:t>
            </a:r>
          </a:p>
          <a:p>
            <a:pPr lvl="1">
              <a:defRPr/>
            </a:pPr>
            <a:r>
              <a:rPr lang="en-US" dirty="0" smtClean="0"/>
              <a:t>Strategy games and </a:t>
            </a:r>
          </a:p>
          <a:p>
            <a:pPr lvl="1">
              <a:defRPr/>
            </a:pPr>
            <a:r>
              <a:rPr lang="en-US" dirty="0" smtClean="0"/>
              <a:t>First Person Shooters (FPS).</a:t>
            </a:r>
          </a:p>
          <a:p>
            <a:pPr>
              <a:defRPr/>
            </a:pPr>
            <a:endParaRPr lang="en-CA" dirty="0"/>
          </a:p>
        </p:txBody>
      </p:sp>
      <p:sp>
        <p:nvSpPr>
          <p:cNvPr id="1843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endParaRPr lang="en-US" sz="1100" smtClean="0">
              <a:solidFill>
                <a:schemeClr val="tx2"/>
              </a:solidFill>
            </a:endParaRPr>
          </a:p>
        </p:txBody>
      </p:sp>
      <p:pic>
        <p:nvPicPr>
          <p:cNvPr id="1843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4770" y="3657600"/>
            <a:ext cx="3048000"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612775" y="228600"/>
            <a:ext cx="8153400" cy="990600"/>
          </a:xfrm>
        </p:spPr>
        <p:txBody>
          <a:bodyPr/>
          <a:lstStyle/>
          <a:p>
            <a:r>
              <a:rPr lang="en-CA" smtClean="0">
                <a:ea typeface="ＭＳ Ｐゴシック" panose="020B0600070205080204" pitchFamily="34" charset="-128"/>
              </a:rPr>
              <a:t>Modern Age</a:t>
            </a:r>
          </a:p>
        </p:txBody>
      </p:sp>
      <p:sp>
        <p:nvSpPr>
          <p:cNvPr id="19459" name="Content Placeholder 2"/>
          <p:cNvSpPr>
            <a:spLocks noGrp="1"/>
          </p:cNvSpPr>
          <p:nvPr>
            <p:ph sz="quarter" idx="1"/>
          </p:nvPr>
        </p:nvSpPr>
        <p:spPr>
          <a:xfrm>
            <a:off x="612775" y="1600200"/>
            <a:ext cx="8153400" cy="4495800"/>
          </a:xfrm>
        </p:spPr>
        <p:txBody>
          <a:bodyPr/>
          <a:lstStyle/>
          <a:p>
            <a:pPr>
              <a:spcBef>
                <a:spcPct val="50000"/>
              </a:spcBef>
            </a:pPr>
            <a:r>
              <a:rPr lang="en-US" smtClean="0">
                <a:ea typeface="ＭＳ Ｐゴシック" panose="020B0600070205080204" pitchFamily="34" charset="-128"/>
              </a:rPr>
              <a:t>1994: Sony PlayStation</a:t>
            </a:r>
          </a:p>
          <a:p>
            <a:pPr>
              <a:spcBef>
                <a:spcPct val="50000"/>
              </a:spcBef>
            </a:pPr>
            <a:r>
              <a:rPr lang="en-US" smtClean="0">
                <a:ea typeface="ＭＳ Ｐゴシック" panose="020B0600070205080204" pitchFamily="34" charset="-128"/>
              </a:rPr>
              <a:t>1995: Sega Saturn</a:t>
            </a:r>
          </a:p>
          <a:p>
            <a:pPr>
              <a:spcBef>
                <a:spcPct val="50000"/>
              </a:spcBef>
            </a:pPr>
            <a:r>
              <a:rPr lang="en-US" smtClean="0">
                <a:ea typeface="ＭＳ Ｐゴシック" panose="020B0600070205080204" pitchFamily="34" charset="-128"/>
              </a:rPr>
              <a:t>1996: Nintendo 64</a:t>
            </a:r>
            <a:endParaRPr lang="en-CA" smtClean="0">
              <a:ea typeface="ＭＳ Ｐゴシック" panose="020B0600070205080204" pitchFamily="34" charset="-128"/>
            </a:endParaRPr>
          </a:p>
        </p:txBody>
      </p:sp>
      <p:sp>
        <p:nvSpPr>
          <p:cNvPr id="1946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endParaRPr lang="en-US" sz="1100" smtClean="0">
              <a:solidFill>
                <a:schemeClr val="tx2"/>
              </a:solidFill>
            </a:endParaRPr>
          </a:p>
        </p:txBody>
      </p:sp>
      <p:pic>
        <p:nvPicPr>
          <p:cNvPr id="19461"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0375" y="3875088"/>
            <a:ext cx="2859088" cy="171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68700" y="3816350"/>
            <a:ext cx="2474913"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53163" y="3917950"/>
            <a:ext cx="2663825"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docProps/app.xml><?xml version="1.0" encoding="utf-8"?>
<Properties xmlns="http://schemas.openxmlformats.org/officeDocument/2006/extended-properties" xmlns:vt="http://schemas.openxmlformats.org/officeDocument/2006/docPropsVTypes">
  <Template>Median</Template>
  <TotalTime>10658</TotalTime>
  <Words>2078</Words>
  <Application>Microsoft Office PowerPoint</Application>
  <PresentationFormat>On-screen Show (4:3)</PresentationFormat>
  <Paragraphs>345</Paragraphs>
  <Slides>51</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ＭＳ Ｐゴシック</vt:lpstr>
      <vt:lpstr>Segoe UI Semibold</vt:lpstr>
      <vt:lpstr>Times</vt:lpstr>
      <vt:lpstr>Times New Roman</vt:lpstr>
      <vt:lpstr>Tw Cen MT</vt:lpstr>
      <vt:lpstr>Wingdings</vt:lpstr>
      <vt:lpstr>Wingdings 2</vt:lpstr>
      <vt:lpstr>Median</vt:lpstr>
      <vt:lpstr> </vt:lpstr>
      <vt:lpstr>Objectives</vt:lpstr>
      <vt:lpstr>Origins</vt:lpstr>
      <vt:lpstr>Origins (cont.)</vt:lpstr>
      <vt:lpstr>Home video games</vt:lpstr>
      <vt:lpstr>Atari Era</vt:lpstr>
      <vt:lpstr>The Golden Age 1979-1981</vt:lpstr>
      <vt:lpstr>Rise of Computer Games</vt:lpstr>
      <vt:lpstr>Modern Age</vt:lpstr>
      <vt:lpstr>6th Generation</vt:lpstr>
      <vt:lpstr>7th Generation</vt:lpstr>
      <vt:lpstr>Chess Origins</vt:lpstr>
      <vt:lpstr>Objectives</vt:lpstr>
      <vt:lpstr>Milestone Games</vt:lpstr>
      <vt:lpstr>Milestone Games (cont.)</vt:lpstr>
      <vt:lpstr>Milestone Games (cont.)</vt:lpstr>
      <vt:lpstr>Milestone Games (cont.)</vt:lpstr>
      <vt:lpstr>Milestone Games (cont.)</vt:lpstr>
      <vt:lpstr>Milestone Games (cont.)</vt:lpstr>
      <vt:lpstr>Milestone Games (cont.)</vt:lpstr>
      <vt:lpstr>Milestone Games (cont.)</vt:lpstr>
      <vt:lpstr>Milestone Games (cont.)</vt:lpstr>
      <vt:lpstr>Milestone Games (cont.)</vt:lpstr>
      <vt:lpstr>Objectives</vt:lpstr>
      <vt:lpstr>Pick your games</vt:lpstr>
      <vt:lpstr>Student Picks</vt:lpstr>
      <vt:lpstr>Student Picks</vt:lpstr>
      <vt:lpstr>Attributes</vt:lpstr>
      <vt:lpstr>Attributes (cont.)</vt:lpstr>
      <vt:lpstr>Attributes (cont.)</vt:lpstr>
      <vt:lpstr>Attributes (cont.)</vt:lpstr>
      <vt:lpstr>Attributes (cont.)</vt:lpstr>
      <vt:lpstr>Attributes (cont.)</vt:lpstr>
      <vt:lpstr>Choosing a Genre</vt:lpstr>
      <vt:lpstr>Classic Game Genres</vt:lpstr>
      <vt:lpstr>Classic Game Genres</vt:lpstr>
      <vt:lpstr>Newer Game Genres</vt:lpstr>
      <vt:lpstr>Puzzle Games</vt:lpstr>
      <vt:lpstr>Arcade Games</vt:lpstr>
      <vt:lpstr>Strategy Games</vt:lpstr>
      <vt:lpstr>Role Playing Games</vt:lpstr>
      <vt:lpstr>Role Playing Games (cont.)</vt:lpstr>
      <vt:lpstr>Adventure Games</vt:lpstr>
      <vt:lpstr>First-Person Shooters</vt:lpstr>
      <vt:lpstr>Third-Person Action/Platformer</vt:lpstr>
      <vt:lpstr>Simulators</vt:lpstr>
      <vt:lpstr>Sports Games</vt:lpstr>
      <vt:lpstr>Racing Games</vt:lpstr>
      <vt:lpstr>Educational Games</vt:lpstr>
      <vt:lpstr>Reference</vt:lpstr>
      <vt:lpstr>PowerPoint Presentation</vt:lpstr>
    </vt:vector>
  </TitlesOfParts>
  <Company>UNC Charlotte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Dewan Tanvir Ahmed</dc:creator>
  <cp:lastModifiedBy>Ratcliffe, Aaron</cp:lastModifiedBy>
  <cp:revision>450</cp:revision>
  <cp:lastPrinted>2010-08-24T17:19:38Z</cp:lastPrinted>
  <dcterms:created xsi:type="dcterms:W3CDTF">2010-08-24T16:58:28Z</dcterms:created>
  <dcterms:modified xsi:type="dcterms:W3CDTF">2015-08-31T17:37:59Z</dcterms:modified>
</cp:coreProperties>
</file>